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7"/>
  </p:notesMasterIdLst>
  <p:sldIdLst>
    <p:sldId id="256" r:id="rId4"/>
    <p:sldId id="259" r:id="rId5"/>
    <p:sldId id="257" r:id="rId6"/>
  </p:sldIdLst>
  <p:sldSz cx="7561263" cy="10693400"/>
  <p:notesSz cx="6858000" cy="9144000"/>
  <p:defaultText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73D50A-3022-ECF3-45B4-D406F4E8CEBF}" name="Jack_Lyu呂順杰" initials="J" userId="S::Jack_Lyu@coolermaster.com.cn::be370091-fac8-4650-9eb3-8e2ab757e2de" providerId="AD"/>
  <p188:author id="{01B956EA-797D-7EEB-70BC-69014DD40FD4}" name="Xiao Wei Li" initials="XWL" userId="S::xiao@coolermaster.eu::0249f9eb-eb5d-4837-bbf4-5de1851ac9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F89A2-B306-40D1-8E4B-DB835F5D3D1F}" v="2" dt="2023-07-19T14:46:05.583"/>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p:cViewPr varScale="1">
        <p:scale>
          <a:sx n="76" d="100"/>
          <a:sy n="76" d="100"/>
        </p:scale>
        <p:origin x="3350" y="72"/>
      </p:cViewPr>
      <p:guideLst>
        <p:guide orient="horz" pos="336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 Wei Li" userId="0249f9eb-eb5d-4837-bbf4-5de1851ac912" providerId="ADAL" clId="{5F7F89A2-B306-40D1-8E4B-DB835F5D3D1F}"/>
    <pc:docChg chg="undo custSel modSld">
      <pc:chgData name="Xiao Wei Li" userId="0249f9eb-eb5d-4837-bbf4-5de1851ac912" providerId="ADAL" clId="{5F7F89A2-B306-40D1-8E4B-DB835F5D3D1F}" dt="2023-07-19T15:28:53.536" v="569" actId="20577"/>
      <pc:docMkLst>
        <pc:docMk/>
      </pc:docMkLst>
      <pc:sldChg chg="delSp modSp mod modCm">
        <pc:chgData name="Xiao Wei Li" userId="0249f9eb-eb5d-4837-bbf4-5de1851ac912" providerId="ADAL" clId="{5F7F89A2-B306-40D1-8E4B-DB835F5D3D1F}" dt="2023-07-19T14:46:14.729" v="521" actId="255"/>
        <pc:sldMkLst>
          <pc:docMk/>
          <pc:sldMk cId="3567446935" sldId="256"/>
        </pc:sldMkLst>
        <pc:spChg chg="mod">
          <ac:chgData name="Xiao Wei Li" userId="0249f9eb-eb5d-4837-bbf4-5de1851ac912" providerId="ADAL" clId="{5F7F89A2-B306-40D1-8E4B-DB835F5D3D1F}" dt="2023-07-19T14:39:25.328" v="382" actId="20577"/>
          <ac:spMkLst>
            <pc:docMk/>
            <pc:sldMk cId="3567446935" sldId="256"/>
            <ac:spMk id="8" creationId="{805437C5-5D7E-D066-656C-B9A915B984B7}"/>
          </ac:spMkLst>
        </pc:spChg>
        <pc:spChg chg="mod">
          <ac:chgData name="Xiao Wei Li" userId="0249f9eb-eb5d-4837-bbf4-5de1851ac912" providerId="ADAL" clId="{5F7F89A2-B306-40D1-8E4B-DB835F5D3D1F}" dt="2023-07-19T14:46:14.729" v="521" actId="255"/>
          <ac:spMkLst>
            <pc:docMk/>
            <pc:sldMk cId="3567446935" sldId="256"/>
            <ac:spMk id="13" creationId="{152B785C-F4C3-53D0-C78A-5F8E8B8945D3}"/>
          </ac:spMkLst>
        </pc:spChg>
        <pc:spChg chg="mod">
          <ac:chgData name="Xiao Wei Li" userId="0249f9eb-eb5d-4837-bbf4-5de1851ac912" providerId="ADAL" clId="{5F7F89A2-B306-40D1-8E4B-DB835F5D3D1F}" dt="2023-07-19T14:44:34.805" v="494"/>
          <ac:spMkLst>
            <pc:docMk/>
            <pc:sldMk cId="3567446935" sldId="256"/>
            <ac:spMk id="20" creationId="{00000000-0000-0000-0000-000000000000}"/>
          </ac:spMkLst>
        </pc:spChg>
        <pc:picChg chg="del">
          <ac:chgData name="Xiao Wei Li" userId="0249f9eb-eb5d-4837-bbf4-5de1851ac912" providerId="ADAL" clId="{5F7F89A2-B306-40D1-8E4B-DB835F5D3D1F}" dt="2023-07-19T14:31:43.816" v="150" actId="478"/>
          <ac:picMkLst>
            <pc:docMk/>
            <pc:sldMk cId="3567446935" sldId="256"/>
            <ac:picMk id="17" creationId="{0B22476A-B6EF-FB54-5AA9-4700ECCE206C}"/>
          </ac:picMkLst>
        </pc:picChg>
        <pc:extLst>
          <p:ext xmlns:p="http://schemas.openxmlformats.org/presentationml/2006/main" uri="{D6D511B9-2390-475A-947B-AFAB55BFBCF1}">
            <pc226:cmChg xmlns:pc226="http://schemas.microsoft.com/office/powerpoint/2022/06/main/command" chg="mod">
              <pc226:chgData name="Xiao Wei Li" userId="0249f9eb-eb5d-4837-bbf4-5de1851ac912" providerId="ADAL" clId="{5F7F89A2-B306-40D1-8E4B-DB835F5D3D1F}" dt="2023-07-19T14:39:25.328" v="382" actId="20577"/>
              <pc2:cmMkLst xmlns:pc2="http://schemas.microsoft.com/office/powerpoint/2019/9/main/command">
                <pc:docMk/>
                <pc:sldMk cId="3567446935" sldId="256"/>
                <pc2:cmMk id="{71DBF126-3385-4F20-B7F6-3F56EF7F750C}"/>
              </pc2:cmMkLst>
            </pc226:cmChg>
            <pc226:cmChg xmlns:pc226="http://schemas.microsoft.com/office/powerpoint/2022/06/main/command" chg="mod">
              <pc226:chgData name="Xiao Wei Li" userId="0249f9eb-eb5d-4837-bbf4-5de1851ac912" providerId="ADAL" clId="{5F7F89A2-B306-40D1-8E4B-DB835F5D3D1F}" dt="2023-07-19T14:44:17.018" v="493" actId="20577"/>
              <pc2:cmMkLst xmlns:pc2="http://schemas.microsoft.com/office/powerpoint/2019/9/main/command">
                <pc:docMk/>
                <pc:sldMk cId="3567446935" sldId="256"/>
                <pc2:cmMk id="{597B4634-9B97-403C-9B89-AF81BD5B8B24}"/>
              </pc2:cmMkLst>
            </pc226:cmChg>
            <pc226:cmChg xmlns:pc226="http://schemas.microsoft.com/office/powerpoint/2022/06/main/command" chg="mod">
              <pc226:chgData name="Xiao Wei Li" userId="0249f9eb-eb5d-4837-bbf4-5de1851ac912" providerId="ADAL" clId="{5F7F89A2-B306-40D1-8E4B-DB835F5D3D1F}" dt="2023-07-19T14:39:25.328" v="382" actId="20577"/>
              <pc2:cmMkLst xmlns:pc2="http://schemas.microsoft.com/office/powerpoint/2019/9/main/command">
                <pc:docMk/>
                <pc:sldMk cId="3567446935" sldId="256"/>
                <pc2:cmMk id="{7174E447-9B01-4792-BE04-FADB6BC7637E}"/>
              </pc2:cmMkLst>
            </pc226:cmChg>
            <pc226:cmChg xmlns:pc226="http://schemas.microsoft.com/office/powerpoint/2022/06/main/command" chg="mod">
              <pc226:chgData name="Xiao Wei Li" userId="0249f9eb-eb5d-4837-bbf4-5de1851ac912" providerId="ADAL" clId="{5F7F89A2-B306-40D1-8E4B-DB835F5D3D1F}" dt="2023-07-19T14:44:17.018" v="493" actId="20577"/>
              <pc2:cmMkLst xmlns:pc2="http://schemas.microsoft.com/office/powerpoint/2019/9/main/command">
                <pc:docMk/>
                <pc:sldMk cId="3567446935" sldId="256"/>
                <pc2:cmMk id="{E07C4F53-F363-4865-B051-7A3F90394C7B}"/>
              </pc2:cmMkLst>
            </pc226:cmChg>
            <pc226:cmChg xmlns:pc226="http://schemas.microsoft.com/office/powerpoint/2022/06/main/command" chg="mod">
              <pc226:chgData name="Xiao Wei Li" userId="0249f9eb-eb5d-4837-bbf4-5de1851ac912" providerId="ADAL" clId="{5F7F89A2-B306-40D1-8E4B-DB835F5D3D1F}" dt="2023-07-19T14:39:25.328" v="382" actId="20577"/>
              <pc2:cmMkLst xmlns:pc2="http://schemas.microsoft.com/office/powerpoint/2019/9/main/command">
                <pc:docMk/>
                <pc:sldMk cId="3567446935" sldId="256"/>
                <pc2:cmMk id="{890F79B2-9059-49A8-969D-3FEF6F7ADA52}"/>
              </pc2:cmMkLst>
            </pc226:cmChg>
          </p:ext>
        </pc:extLst>
      </pc:sldChg>
      <pc:sldChg chg="modSp">
        <pc:chgData name="Xiao Wei Li" userId="0249f9eb-eb5d-4837-bbf4-5de1851ac912" providerId="ADAL" clId="{5F7F89A2-B306-40D1-8E4B-DB835F5D3D1F}" dt="2023-07-19T14:44:34.805" v="494"/>
        <pc:sldMkLst>
          <pc:docMk/>
          <pc:sldMk cId="1372840081" sldId="257"/>
        </pc:sldMkLst>
        <pc:graphicFrameChg chg="mod">
          <ac:chgData name="Xiao Wei Li" userId="0249f9eb-eb5d-4837-bbf4-5de1851ac912" providerId="ADAL" clId="{5F7F89A2-B306-40D1-8E4B-DB835F5D3D1F}" dt="2023-07-19T14:44:34.805" v="494"/>
          <ac:graphicFrameMkLst>
            <pc:docMk/>
            <pc:sldMk cId="1372840081" sldId="257"/>
            <ac:graphicFrameMk id="2" creationId="{158B80EC-626C-11BC-6B51-F9079B80921F}"/>
          </ac:graphicFrameMkLst>
        </pc:graphicFrameChg>
        <pc:graphicFrameChg chg="mod">
          <ac:chgData name="Xiao Wei Li" userId="0249f9eb-eb5d-4837-bbf4-5de1851ac912" providerId="ADAL" clId="{5F7F89A2-B306-40D1-8E4B-DB835F5D3D1F}" dt="2023-07-19T14:44:34.805" v="494"/>
          <ac:graphicFrameMkLst>
            <pc:docMk/>
            <pc:sldMk cId="1372840081" sldId="257"/>
            <ac:graphicFrameMk id="13" creationId="{00000000-0000-0000-0000-000000000000}"/>
          </ac:graphicFrameMkLst>
        </pc:graphicFrameChg>
      </pc:sldChg>
      <pc:sldChg chg="modSp mod">
        <pc:chgData name="Xiao Wei Li" userId="0249f9eb-eb5d-4837-bbf4-5de1851ac912" providerId="ADAL" clId="{5F7F89A2-B306-40D1-8E4B-DB835F5D3D1F}" dt="2023-07-19T15:28:53.536" v="569" actId="20577"/>
        <pc:sldMkLst>
          <pc:docMk/>
          <pc:sldMk cId="898480660" sldId="261"/>
        </pc:sldMkLst>
        <pc:spChg chg="mod">
          <ac:chgData name="Xiao Wei Li" userId="0249f9eb-eb5d-4837-bbf4-5de1851ac912" providerId="ADAL" clId="{5F7F89A2-B306-40D1-8E4B-DB835F5D3D1F}" dt="2023-07-19T15:25:29.783" v="522" actId="20577"/>
          <ac:spMkLst>
            <pc:docMk/>
            <pc:sldMk cId="898480660" sldId="261"/>
            <ac:spMk id="2" creationId="{A49CE86B-1C3D-38FA-AD78-8B4DED8C7DFF}"/>
          </ac:spMkLst>
        </pc:spChg>
        <pc:spChg chg="mod">
          <ac:chgData name="Xiao Wei Li" userId="0249f9eb-eb5d-4837-bbf4-5de1851ac912" providerId="ADAL" clId="{5F7F89A2-B306-40D1-8E4B-DB835F5D3D1F}" dt="2023-07-19T15:25:37.584" v="524" actId="20577"/>
          <ac:spMkLst>
            <pc:docMk/>
            <pc:sldMk cId="898480660" sldId="261"/>
            <ac:spMk id="3" creationId="{17852778-2B37-1308-E120-4275FD3140FA}"/>
          </ac:spMkLst>
        </pc:spChg>
        <pc:spChg chg="mod">
          <ac:chgData name="Xiao Wei Li" userId="0249f9eb-eb5d-4837-bbf4-5de1851ac912" providerId="ADAL" clId="{5F7F89A2-B306-40D1-8E4B-DB835F5D3D1F}" dt="2023-07-19T15:28:53.536" v="569" actId="20577"/>
          <ac:spMkLst>
            <pc:docMk/>
            <pc:sldMk cId="898480660" sldId="261"/>
            <ac:spMk id="5" creationId="{4368A484-94DF-EA5D-1B84-3A638AD28AAB}"/>
          </ac:spMkLst>
        </pc:spChg>
        <pc:spChg chg="mod">
          <ac:chgData name="Xiao Wei Li" userId="0249f9eb-eb5d-4837-bbf4-5de1851ac912" providerId="ADAL" clId="{5F7F89A2-B306-40D1-8E4B-DB835F5D3D1F}" dt="2023-07-19T14:45:35.784" v="519" actId="20577"/>
          <ac:spMkLst>
            <pc:docMk/>
            <pc:sldMk cId="898480660" sldId="261"/>
            <ac:spMk id="7" creationId="{83AC9308-3AE9-B799-3BCC-21FCCACCB7C5}"/>
          </ac:spMkLst>
        </pc:spChg>
        <pc:spChg chg="mod">
          <ac:chgData name="Xiao Wei Li" userId="0249f9eb-eb5d-4837-bbf4-5de1851ac912" providerId="ADAL" clId="{5F7F89A2-B306-40D1-8E4B-DB835F5D3D1F}" dt="2023-07-19T15:27:30.897" v="526" actId="20577"/>
          <ac:spMkLst>
            <pc:docMk/>
            <pc:sldMk cId="898480660" sldId="261"/>
            <ac:spMk id="9" creationId="{328C0AFE-1092-3DD2-637C-5C7F0F5CA32F}"/>
          </ac:spMkLst>
        </pc:spChg>
        <pc:spChg chg="mod">
          <ac:chgData name="Xiao Wei Li" userId="0249f9eb-eb5d-4837-bbf4-5de1851ac912" providerId="ADAL" clId="{5F7F89A2-B306-40D1-8E4B-DB835F5D3D1F}" dt="2023-07-19T14:44:34.805" v="494"/>
          <ac:spMkLst>
            <pc:docMk/>
            <pc:sldMk cId="898480660" sldId="261"/>
            <ac:spMk id="10" creationId="{6C11E8F6-FCED-B683-7CE8-FC7A64DD3A4E}"/>
          </ac:spMkLst>
        </pc:spChg>
      </pc:sldChg>
      <pc:sldChg chg="modSp mod">
        <pc:chgData name="Xiao Wei Li" userId="0249f9eb-eb5d-4837-bbf4-5de1851ac912" providerId="ADAL" clId="{5F7F89A2-B306-40D1-8E4B-DB835F5D3D1F}" dt="2023-07-19T14:45:07.912" v="515" actId="20577"/>
        <pc:sldMkLst>
          <pc:docMk/>
          <pc:sldMk cId="75192806" sldId="262"/>
        </pc:sldMkLst>
        <pc:spChg chg="mod">
          <ac:chgData name="Xiao Wei Li" userId="0249f9eb-eb5d-4837-bbf4-5de1851ac912" providerId="ADAL" clId="{5F7F89A2-B306-40D1-8E4B-DB835F5D3D1F}" dt="2023-07-19T14:45:07.912" v="515" actId="20577"/>
          <ac:spMkLst>
            <pc:docMk/>
            <pc:sldMk cId="75192806" sldId="262"/>
            <ac:spMk id="2" creationId="{95C4E42A-6223-1B1C-B883-9BE7184B47E6}"/>
          </ac:spMkLst>
        </pc:spChg>
        <pc:spChg chg="mod">
          <ac:chgData name="Xiao Wei Li" userId="0249f9eb-eb5d-4837-bbf4-5de1851ac912" providerId="ADAL" clId="{5F7F89A2-B306-40D1-8E4B-DB835F5D3D1F}" dt="2023-07-19T14:44:34.805" v="494"/>
          <ac:spMkLst>
            <pc:docMk/>
            <pc:sldMk cId="75192806" sldId="262"/>
            <ac:spMk id="20" creationId="{D8A31934-B1CC-02F4-6A0C-9052B51346AE}"/>
          </ac:spMkLst>
        </pc:spChg>
      </pc:sldChg>
    </pc:docChg>
  </pc:docChgLst>
  <pc:docChgLst>
    <pc:chgData name="Xiao Wei Li" userId="0249f9eb-eb5d-4837-bbf4-5de1851ac912" providerId="ADAL" clId="{7EF2F92E-5E7B-4BC7-A732-49DC6AF62D0F}"/>
    <pc:docChg chg="custSel addSld modSld">
      <pc:chgData name="Xiao Wei Li" userId="0249f9eb-eb5d-4837-bbf4-5de1851ac912" providerId="ADAL" clId="{7EF2F92E-5E7B-4BC7-A732-49DC6AF62D0F}" dt="2023-07-03T12:22:45.286" v="2312"/>
      <pc:docMkLst>
        <pc:docMk/>
      </pc:docMkLst>
      <pc:sldChg chg="modSp mod addCm">
        <pc:chgData name="Xiao Wei Li" userId="0249f9eb-eb5d-4837-bbf4-5de1851ac912" providerId="ADAL" clId="{7EF2F92E-5E7B-4BC7-A732-49DC6AF62D0F}" dt="2023-07-03T10:08:09.520" v="5"/>
        <pc:sldMkLst>
          <pc:docMk/>
          <pc:sldMk cId="3567446935" sldId="256"/>
        </pc:sldMkLst>
        <pc:picChg chg="ord">
          <ac:chgData name="Xiao Wei Li" userId="0249f9eb-eb5d-4837-bbf4-5de1851ac912" providerId="ADAL" clId="{7EF2F92E-5E7B-4BC7-A732-49DC6AF62D0F}" dt="2023-07-03T09:58:14.033" v="0" actId="167"/>
          <ac:picMkLst>
            <pc:docMk/>
            <pc:sldMk cId="3567446935" sldId="256"/>
            <ac:picMk id="10" creationId="{7F46BE98-32D6-53B7-B71E-428AF62FAA04}"/>
          </ac:picMkLst>
        </pc:picChg>
        <pc:extLst>
          <p:ext xmlns:p="http://schemas.openxmlformats.org/presentationml/2006/main" uri="{D6D511B9-2390-475A-947B-AFAB55BFBCF1}">
            <pc226:cmChg xmlns:pc226="http://schemas.microsoft.com/office/powerpoint/2022/06/main/command" chg="add">
              <pc226:chgData name="Xiao Wei Li" userId="0249f9eb-eb5d-4837-bbf4-5de1851ac912" providerId="ADAL" clId="{7EF2F92E-5E7B-4BC7-A732-49DC6AF62D0F}" dt="2023-07-03T09:59:05.924" v="1"/>
              <pc2:cmMkLst xmlns:pc2="http://schemas.microsoft.com/office/powerpoint/2019/9/main/command">
                <pc:docMk/>
                <pc:sldMk cId="3567446935" sldId="256"/>
                <pc2:cmMk id="{71DBF126-3385-4F20-B7F6-3F56EF7F750C}"/>
              </pc2:cmMkLst>
            </pc226:cmChg>
            <pc226:cmChg xmlns:pc226="http://schemas.microsoft.com/office/powerpoint/2022/06/main/command" chg="add">
              <pc226:chgData name="Xiao Wei Li" userId="0249f9eb-eb5d-4837-bbf4-5de1851ac912" providerId="ADAL" clId="{7EF2F92E-5E7B-4BC7-A732-49DC6AF62D0F}" dt="2023-07-03T10:08:09.520" v="5"/>
              <pc2:cmMkLst xmlns:pc2="http://schemas.microsoft.com/office/powerpoint/2019/9/main/command">
                <pc:docMk/>
                <pc:sldMk cId="3567446935" sldId="256"/>
                <pc2:cmMk id="{597B4634-9B97-403C-9B89-AF81BD5B8B24}"/>
              </pc2:cmMkLst>
            </pc226:cmChg>
            <pc226:cmChg xmlns:pc226="http://schemas.microsoft.com/office/powerpoint/2022/06/main/command" chg="add">
              <pc226:chgData name="Xiao Wei Li" userId="0249f9eb-eb5d-4837-bbf4-5de1851ac912" providerId="ADAL" clId="{7EF2F92E-5E7B-4BC7-A732-49DC6AF62D0F}" dt="2023-07-03T10:06:45.477" v="3"/>
              <pc2:cmMkLst xmlns:pc2="http://schemas.microsoft.com/office/powerpoint/2019/9/main/command">
                <pc:docMk/>
                <pc:sldMk cId="3567446935" sldId="256"/>
                <pc2:cmMk id="{7174E447-9B01-4792-BE04-FADB6BC7637E}"/>
              </pc2:cmMkLst>
            </pc226:cmChg>
            <pc226:cmChg xmlns:pc226="http://schemas.microsoft.com/office/powerpoint/2022/06/main/command" chg="add">
              <pc226:chgData name="Xiao Wei Li" userId="0249f9eb-eb5d-4837-bbf4-5de1851ac912" providerId="ADAL" clId="{7EF2F92E-5E7B-4BC7-A732-49DC6AF62D0F}" dt="2023-07-03T10:07:05.954" v="4"/>
              <pc2:cmMkLst xmlns:pc2="http://schemas.microsoft.com/office/powerpoint/2019/9/main/command">
                <pc:docMk/>
                <pc:sldMk cId="3567446935" sldId="256"/>
                <pc2:cmMk id="{E07C4F53-F363-4865-B051-7A3F90394C7B}"/>
              </pc2:cmMkLst>
            </pc226:cmChg>
            <pc226:cmChg xmlns:pc226="http://schemas.microsoft.com/office/powerpoint/2022/06/main/command" chg="add">
              <pc226:chgData name="Xiao Wei Li" userId="0249f9eb-eb5d-4837-bbf4-5de1851ac912" providerId="ADAL" clId="{7EF2F92E-5E7B-4BC7-A732-49DC6AF62D0F}" dt="2023-07-03T10:06:14.047" v="2"/>
              <pc2:cmMkLst xmlns:pc2="http://schemas.microsoft.com/office/powerpoint/2019/9/main/command">
                <pc:docMk/>
                <pc:sldMk cId="3567446935" sldId="256"/>
                <pc2:cmMk id="{890F79B2-9059-49A8-969D-3FEF6F7ADA52}"/>
              </pc2:cmMkLst>
            </pc226:cmChg>
          </p:ext>
        </pc:extLst>
      </pc:sldChg>
      <pc:sldChg chg="modSp mod addCm">
        <pc:chgData name="Xiao Wei Li" userId="0249f9eb-eb5d-4837-bbf4-5de1851ac912" providerId="ADAL" clId="{7EF2F92E-5E7B-4BC7-A732-49DC6AF62D0F}" dt="2023-07-03T10:20:24.638" v="13"/>
        <pc:sldMkLst>
          <pc:docMk/>
          <pc:sldMk cId="898480660" sldId="261"/>
        </pc:sldMkLst>
        <pc:spChg chg="mod">
          <ac:chgData name="Xiao Wei Li" userId="0249f9eb-eb5d-4837-bbf4-5de1851ac912" providerId="ADAL" clId="{7EF2F92E-5E7B-4BC7-A732-49DC6AF62D0F}" dt="2023-07-03T10:17:01.519" v="7" actId="20577"/>
          <ac:spMkLst>
            <pc:docMk/>
            <pc:sldMk cId="898480660" sldId="261"/>
            <ac:spMk id="7" creationId="{83AC9308-3AE9-B799-3BCC-21FCCACCB7C5}"/>
          </ac:spMkLst>
        </pc:spChg>
        <pc:spChg chg="mod">
          <ac:chgData name="Xiao Wei Li" userId="0249f9eb-eb5d-4837-bbf4-5de1851ac912" providerId="ADAL" clId="{7EF2F92E-5E7B-4BC7-A732-49DC6AF62D0F}" dt="2023-07-03T10:18:20.545" v="11" actId="207"/>
          <ac:spMkLst>
            <pc:docMk/>
            <pc:sldMk cId="898480660" sldId="261"/>
            <ac:spMk id="8" creationId="{5C0CFB2F-6A3E-977C-1E6E-A7A7CEECE215}"/>
          </ac:spMkLst>
        </pc:spChg>
        <pc:spChg chg="mod">
          <ac:chgData name="Xiao Wei Li" userId="0249f9eb-eb5d-4837-bbf4-5de1851ac912" providerId="ADAL" clId="{7EF2F92E-5E7B-4BC7-A732-49DC6AF62D0F}" dt="2023-07-03T10:17:15.453" v="8" actId="14100"/>
          <ac:spMkLst>
            <pc:docMk/>
            <pc:sldMk cId="898480660" sldId="261"/>
            <ac:spMk id="10" creationId="{6C11E8F6-FCED-B683-7CE8-FC7A64DD3A4E}"/>
          </ac:spMkLst>
        </pc:spChg>
        <pc:extLst>
          <p:ext xmlns:p="http://schemas.openxmlformats.org/presentationml/2006/main" uri="{D6D511B9-2390-475A-947B-AFAB55BFBCF1}">
            <pc226:cmChg xmlns:pc226="http://schemas.microsoft.com/office/powerpoint/2022/06/main/command" chg="add">
              <pc226:chgData name="Xiao Wei Li" userId="0249f9eb-eb5d-4837-bbf4-5de1851ac912" providerId="ADAL" clId="{7EF2F92E-5E7B-4BC7-A732-49DC6AF62D0F}" dt="2023-07-03T10:19:47.173" v="12"/>
              <pc2:cmMkLst xmlns:pc2="http://schemas.microsoft.com/office/powerpoint/2019/9/main/command">
                <pc:docMk/>
                <pc:sldMk cId="898480660" sldId="261"/>
                <pc2:cmMk id="{4FDB0A39-C7ED-40AA-A67B-7CF00FFE55E7}"/>
              </pc2:cmMkLst>
            </pc226:cmChg>
            <pc226:cmChg xmlns:pc226="http://schemas.microsoft.com/office/powerpoint/2022/06/main/command" chg="add">
              <pc226:chgData name="Xiao Wei Li" userId="0249f9eb-eb5d-4837-bbf4-5de1851ac912" providerId="ADAL" clId="{7EF2F92E-5E7B-4BC7-A732-49DC6AF62D0F}" dt="2023-07-03T10:20:24.638" v="13"/>
              <pc2:cmMkLst xmlns:pc2="http://schemas.microsoft.com/office/powerpoint/2019/9/main/command">
                <pc:docMk/>
                <pc:sldMk cId="898480660" sldId="261"/>
                <pc2:cmMk id="{0D80223A-ECCF-4331-986B-251671713849}"/>
              </pc2:cmMkLst>
            </pc226:cmChg>
            <pc226:cmChg xmlns:pc226="http://schemas.microsoft.com/office/powerpoint/2022/06/main/command" chg="add">
              <pc226:chgData name="Xiao Wei Li" userId="0249f9eb-eb5d-4837-bbf4-5de1851ac912" providerId="ADAL" clId="{7EF2F92E-5E7B-4BC7-A732-49DC6AF62D0F}" dt="2023-07-03T10:17:53.805" v="9"/>
              <pc2:cmMkLst xmlns:pc2="http://schemas.microsoft.com/office/powerpoint/2019/9/main/command">
                <pc:docMk/>
                <pc:sldMk cId="898480660" sldId="261"/>
                <pc2:cmMk id="{82D1BEEA-1213-4395-A4D9-3AECE5412233}"/>
              </pc2:cmMkLst>
            </pc226:cmChg>
          </p:ext>
        </pc:extLst>
      </pc:sldChg>
      <pc:sldChg chg="addCm">
        <pc:chgData name="Xiao Wei Li" userId="0249f9eb-eb5d-4837-bbf4-5de1851ac912" providerId="ADAL" clId="{7EF2F92E-5E7B-4BC7-A732-49DC6AF62D0F}" dt="2023-07-03T10:21:23.121" v="14"/>
        <pc:sldMkLst>
          <pc:docMk/>
          <pc:sldMk cId="1548104659" sldId="291"/>
        </pc:sldMkLst>
        <pc:extLst>
          <p:ext xmlns:p="http://schemas.openxmlformats.org/presentationml/2006/main" uri="{D6D511B9-2390-475A-947B-AFAB55BFBCF1}">
            <pc226:cmChg xmlns:pc226="http://schemas.microsoft.com/office/powerpoint/2022/06/main/command" chg="add">
              <pc226:chgData name="Xiao Wei Li" userId="0249f9eb-eb5d-4837-bbf4-5de1851ac912" providerId="ADAL" clId="{7EF2F92E-5E7B-4BC7-A732-49DC6AF62D0F}" dt="2023-07-03T10:21:23.121" v="14"/>
              <pc2:cmMkLst xmlns:pc2="http://schemas.microsoft.com/office/powerpoint/2019/9/main/command">
                <pc:docMk/>
                <pc:sldMk cId="1548104659" sldId="291"/>
                <pc2:cmMk id="{0D6E4C7F-FD9F-4441-9223-770627D2B392}"/>
              </pc2:cmMkLst>
            </pc226:cmChg>
          </p:ext>
        </pc:extLst>
      </pc:sldChg>
      <pc:sldChg chg="addSp modSp add mod addCm delCm modCm">
        <pc:chgData name="Xiao Wei Li" userId="0249f9eb-eb5d-4837-bbf4-5de1851ac912" providerId="ADAL" clId="{7EF2F92E-5E7B-4BC7-A732-49DC6AF62D0F}" dt="2023-07-03T12:22:45.286" v="2312"/>
        <pc:sldMkLst>
          <pc:docMk/>
          <pc:sldMk cId="1150641593" sldId="296"/>
        </pc:sldMkLst>
        <pc:spChg chg="add mod">
          <ac:chgData name="Xiao Wei Li" userId="0249f9eb-eb5d-4837-bbf4-5de1851ac912" providerId="ADAL" clId="{7EF2F92E-5E7B-4BC7-A732-49DC6AF62D0F}" dt="2023-07-03T11:23:03.719" v="414" actId="207"/>
          <ac:spMkLst>
            <pc:docMk/>
            <pc:sldMk cId="1150641593" sldId="296"/>
            <ac:spMk id="2" creationId="{9B24D983-C711-0073-EEBE-3A5E26E206ED}"/>
          </ac:spMkLst>
        </pc:spChg>
        <pc:spChg chg="mod">
          <ac:chgData name="Xiao Wei Li" userId="0249f9eb-eb5d-4837-bbf4-5de1851ac912" providerId="ADAL" clId="{7EF2F92E-5E7B-4BC7-A732-49DC6AF62D0F}" dt="2023-07-03T12:22:05.112" v="2311" actId="20577"/>
          <ac:spMkLst>
            <pc:docMk/>
            <pc:sldMk cId="1150641593" sldId="296"/>
            <ac:spMk id="8" creationId="{805437C5-5D7E-D066-656C-B9A915B984B7}"/>
          </ac:spMkLst>
        </pc:spChg>
        <pc:spChg chg="mod">
          <ac:chgData name="Xiao Wei Li" userId="0249f9eb-eb5d-4837-bbf4-5de1851ac912" providerId="ADAL" clId="{7EF2F92E-5E7B-4BC7-A732-49DC6AF62D0F}" dt="2023-07-03T11:58:03.496" v="2222" actId="207"/>
          <ac:spMkLst>
            <pc:docMk/>
            <pc:sldMk cId="1150641593" sldId="296"/>
            <ac:spMk id="13" creationId="{152B785C-F4C3-53D0-C78A-5F8E8B8945D3}"/>
          </ac:spMkLst>
        </pc:spChg>
        <pc:spChg chg="mod ord">
          <ac:chgData name="Xiao Wei Li" userId="0249f9eb-eb5d-4837-bbf4-5de1851ac912" providerId="ADAL" clId="{7EF2F92E-5E7B-4BC7-A732-49DC6AF62D0F}" dt="2023-07-03T11:58:03.496" v="2222" actId="207"/>
          <ac:spMkLst>
            <pc:docMk/>
            <pc:sldMk cId="1150641593" sldId="296"/>
            <ac:spMk id="20" creationId="{00000000-0000-0000-0000-000000000000}"/>
          </ac:spMkLst>
        </pc:spChg>
        <pc:extLst>
          <p:ext xmlns:p="http://schemas.openxmlformats.org/presentationml/2006/main" uri="{D6D511B9-2390-475A-947B-AFAB55BFBCF1}">
            <pc226:cmChg xmlns:pc226="http://schemas.microsoft.com/office/powerpoint/2022/06/main/command" chg="add del mod">
              <pc226:chgData name="Xiao Wei Li" userId="0249f9eb-eb5d-4837-bbf4-5de1851ac912" providerId="ADAL" clId="{7EF2F92E-5E7B-4BC7-A732-49DC6AF62D0F}" dt="2023-07-03T12:21:01.741" v="2293"/>
              <pc2:cmMkLst xmlns:pc2="http://schemas.microsoft.com/office/powerpoint/2019/9/main/command">
                <pc:docMk/>
                <pc:sldMk cId="1150641593" sldId="296"/>
                <pc2:cmMk id="{99762A08-59B2-4FBA-B50B-2AB4605B08ED}"/>
              </pc2:cmMkLst>
            </pc226:cmChg>
            <pc226:cmChg xmlns:pc226="http://schemas.microsoft.com/office/powerpoint/2022/06/main/command" chg="add mod">
              <pc226:chgData name="Xiao Wei Li" userId="0249f9eb-eb5d-4837-bbf4-5de1851ac912" providerId="ADAL" clId="{7EF2F92E-5E7B-4BC7-A732-49DC6AF62D0F}" dt="2023-07-03T12:22:05.112" v="2311" actId="20577"/>
              <pc2:cmMkLst xmlns:pc2="http://schemas.microsoft.com/office/powerpoint/2019/9/main/command">
                <pc:docMk/>
                <pc:sldMk cId="1150641593" sldId="296"/>
                <pc2:cmMk id="{E69C4070-5D5B-4B9C-9CA5-1CDC7E3DAFE0}"/>
              </pc2:cmMkLst>
            </pc226:cmChg>
            <pc226:cmChg xmlns:pc226="http://schemas.microsoft.com/office/powerpoint/2022/06/main/command" chg="add">
              <pc226:chgData name="Xiao Wei Li" userId="0249f9eb-eb5d-4837-bbf4-5de1851ac912" providerId="ADAL" clId="{7EF2F92E-5E7B-4BC7-A732-49DC6AF62D0F}" dt="2023-07-03T12:22:45.286" v="2312"/>
              <pc2:cmMkLst xmlns:pc2="http://schemas.microsoft.com/office/powerpoint/2019/9/main/command">
                <pc:docMk/>
                <pc:sldMk cId="1150641593" sldId="296"/>
                <pc2:cmMk id="{B705118C-9648-4D18-9405-354BE166CC14}"/>
              </pc2:cmMkLst>
            </pc226:cmChg>
            <pc226:cmChg xmlns:pc226="http://schemas.microsoft.com/office/powerpoint/2022/06/main/command" chg="add mod">
              <pc226:chgData name="Xiao Wei Li" userId="0249f9eb-eb5d-4837-bbf4-5de1851ac912" providerId="ADAL" clId="{7EF2F92E-5E7B-4BC7-A732-49DC6AF62D0F}" dt="2023-07-03T12:22:05.112" v="2311" actId="20577"/>
              <pc2:cmMkLst xmlns:pc2="http://schemas.microsoft.com/office/powerpoint/2019/9/main/command">
                <pc:docMk/>
                <pc:sldMk cId="1150641593" sldId="296"/>
                <pc2:cmMk id="{8C7018B4-8B28-4F4C-97B0-EBDDFD399423}"/>
              </pc2:cmMkLst>
            </pc226:cmChg>
            <pc226:cmChg xmlns:pc226="http://schemas.microsoft.com/office/powerpoint/2022/06/main/command" chg="add">
              <pc226:chgData name="Xiao Wei Li" userId="0249f9eb-eb5d-4837-bbf4-5de1851ac912" providerId="ADAL" clId="{7EF2F92E-5E7B-4BC7-A732-49DC6AF62D0F}" dt="2023-07-03T12:17:25.467" v="2248"/>
              <pc2:cmMkLst xmlns:pc2="http://schemas.microsoft.com/office/powerpoint/2019/9/main/command">
                <pc:docMk/>
                <pc:sldMk cId="1150641593" sldId="296"/>
                <pc2:cmMk id="{A8C80EBA-1966-44B5-8822-67491C4B1CCE}"/>
              </pc2:cmMkLst>
            </pc226:cmChg>
            <pc226:cmChg xmlns:pc226="http://schemas.microsoft.com/office/powerpoint/2022/06/main/command" chg="add mod">
              <pc226:chgData name="Xiao Wei Li" userId="0249f9eb-eb5d-4837-bbf4-5de1851ac912" providerId="ADAL" clId="{7EF2F92E-5E7B-4BC7-A732-49DC6AF62D0F}" dt="2023-07-03T12:22:05.112" v="2311" actId="20577"/>
              <pc2:cmMkLst xmlns:pc2="http://schemas.microsoft.com/office/powerpoint/2019/9/main/command">
                <pc:docMk/>
                <pc:sldMk cId="1150641593" sldId="296"/>
                <pc2:cmMk id="{D34068C2-6846-42AE-AECF-A0B256843BB9}"/>
              </pc2:cmMkLst>
            </pc226:cmChg>
            <pc226:cmChg xmlns:pc226="http://schemas.microsoft.com/office/powerpoint/2022/06/main/command" chg="add mod">
              <pc226:chgData name="Xiao Wei Li" userId="0249f9eb-eb5d-4837-bbf4-5de1851ac912" providerId="ADAL" clId="{7EF2F92E-5E7B-4BC7-A732-49DC6AF62D0F}" dt="2023-07-03T12:22:05.112" v="2311" actId="20577"/>
              <pc2:cmMkLst xmlns:pc2="http://schemas.microsoft.com/office/powerpoint/2019/9/main/command">
                <pc:docMk/>
                <pc:sldMk cId="1150641593" sldId="296"/>
                <pc2:cmMk id="{5D32C5F4-9F6E-4FFD-97A3-FE125321E362}"/>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81745-F00B-424F-B0A6-6AA94E723ED5}" type="datetimeFigureOut">
              <a:rPr lang="zh-CN" altLang="en-US" smtClean="0"/>
              <a:t>2024/3/29</a:t>
            </a:fld>
            <a:endParaRPr lang="zh-CN" altLang="en-US"/>
          </a:p>
        </p:txBody>
      </p:sp>
      <p:sp>
        <p:nvSpPr>
          <p:cNvPr id="4" name="幻灯片图像占位符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5F5CE-1FA7-4050-BFA9-1D2D3DE053F5}" type="slidenum">
              <a:rPr lang="zh-CN" altLang="en-US" smtClean="0"/>
              <a:t>‹#›</a:t>
            </a:fld>
            <a:endParaRPr lang="zh-CN" altLang="en-US"/>
          </a:p>
        </p:txBody>
      </p:sp>
    </p:spTree>
    <p:extLst>
      <p:ext uri="{BB962C8B-B14F-4D97-AF65-F5344CB8AC3E}">
        <p14:creationId xmlns:p14="http://schemas.microsoft.com/office/powerpoint/2010/main" val="349423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43859"/>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8"/>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9047495"/>
            <a:ext cx="434275"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385000" y="4270691"/>
            <a:ext cx="3175000" cy="55057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占位符 10">
            <a:extLst>
              <a:ext uri="{FF2B5EF4-FFF2-40B4-BE49-F238E27FC236}">
                <a16:creationId xmlns:a16="http://schemas.microsoft.com/office/drawing/2014/main" id="{8B766E6B-D372-7AD3-F160-792EEC7C6F2D}"/>
              </a:ext>
            </a:extLst>
          </p:cNvPr>
          <p:cNvSpPr>
            <a:spLocks noGrp="1"/>
          </p:cNvSpPr>
          <p:nvPr>
            <p:ph type="body" sz="quarter" idx="11" hasCustomPrompt="1"/>
          </p:nvPr>
        </p:nvSpPr>
        <p:spPr>
          <a:xfrm>
            <a:off x="756295" y="5202685"/>
            <a:ext cx="2808312" cy="4968552"/>
          </a:xfrm>
        </p:spPr>
        <p:txBody>
          <a:bodyPr>
            <a:normAutofit/>
          </a:bodyPr>
          <a:lstStyle>
            <a:lvl1pPr marL="0" indent="0">
              <a:buNone/>
              <a:defRPr sz="1000" b="0">
                <a:latin typeface="Noto Sans" panose="020B0502040504020204" pitchFamily="34" charset="0"/>
                <a:cs typeface="Noto Sans" panose="020B0502040504020204" pitchFamily="34" charset="0"/>
              </a:defRPr>
            </a:lvl1pPr>
          </a:lstStyle>
          <a:p>
            <a:pPr lvl="0"/>
            <a:r>
              <a:rPr lang="en-US" altLang="zh-CN" dirty="0"/>
              <a:t>Product Feature (overall)</a:t>
            </a:r>
            <a:endParaRPr lang="zh-CN" altLang="en-US" dirty="0"/>
          </a:p>
        </p:txBody>
      </p:sp>
      <p:sp>
        <p:nvSpPr>
          <p:cNvPr id="4" name="图片占位符 3">
            <a:extLst>
              <a:ext uri="{FF2B5EF4-FFF2-40B4-BE49-F238E27FC236}">
                <a16:creationId xmlns:a16="http://schemas.microsoft.com/office/drawing/2014/main" id="{949E6059-9CCF-5D16-DD4C-A22FD0A94E2D}"/>
              </a:ext>
            </a:extLst>
          </p:cNvPr>
          <p:cNvSpPr>
            <a:spLocks noGrp="1"/>
          </p:cNvSpPr>
          <p:nvPr>
            <p:ph type="pic" sz="quarter" idx="12"/>
          </p:nvPr>
        </p:nvSpPr>
        <p:spPr>
          <a:xfrm>
            <a:off x="755650" y="1130300"/>
            <a:ext cx="1800225" cy="2271713"/>
          </a:xfrm>
        </p:spPr>
        <p:txBody>
          <a:bodyPr/>
          <a:lstStyle>
            <a:lvl1pPr marL="0" indent="0">
              <a:buNone/>
              <a:defRPr/>
            </a:lvl1pPr>
          </a:lstStyle>
          <a:p>
            <a:endParaRPr lang="zh-CN" altLang="en-US" dirty="0"/>
          </a:p>
        </p:txBody>
      </p:sp>
      <p:sp>
        <p:nvSpPr>
          <p:cNvPr id="6" name="文本占位符 5">
            <a:extLst>
              <a:ext uri="{FF2B5EF4-FFF2-40B4-BE49-F238E27FC236}">
                <a16:creationId xmlns:a16="http://schemas.microsoft.com/office/drawing/2014/main" id="{6E6FF572-75C3-B288-2B3F-CD41E9EAD620}"/>
              </a:ext>
            </a:extLst>
          </p:cNvPr>
          <p:cNvSpPr>
            <a:spLocks noGrp="1"/>
          </p:cNvSpPr>
          <p:nvPr>
            <p:ph type="body" sz="quarter" idx="13" hasCustomPrompt="1"/>
          </p:nvPr>
        </p:nvSpPr>
        <p:spPr>
          <a:xfrm>
            <a:off x="-20210" y="4270375"/>
            <a:ext cx="3816350" cy="644525"/>
          </a:xfrm>
        </p:spPr>
        <p:txBody>
          <a:bodyPr>
            <a:noAutofit/>
          </a:bodyPr>
          <a:lstStyle>
            <a:lvl1pPr marL="0" indent="0">
              <a:buNone/>
              <a:defRPr sz="4000">
                <a:solidFill>
                  <a:srgbClr val="63C2C4"/>
                </a:solidFill>
                <a:latin typeface="Teko SemiBold" panose="02000000000000000000" pitchFamily="2" charset="0"/>
                <a:cs typeface="Teko SemiBold" panose="02000000000000000000" pitchFamily="2" charset="0"/>
              </a:defRPr>
            </a:lvl1pPr>
          </a:lstStyle>
          <a:p>
            <a:pPr lvl="0"/>
            <a:r>
              <a:rPr lang="en-US" altLang="zh-CN" dirty="0"/>
              <a:t>PRODUCT NAME</a:t>
            </a:r>
            <a:endParaRPr lang="zh-CN" altLang="en-US" dirty="0"/>
          </a:p>
        </p:txBody>
      </p:sp>
      <p:sp>
        <p:nvSpPr>
          <p:cNvPr id="12" name="文本占位符 11">
            <a:extLst>
              <a:ext uri="{FF2B5EF4-FFF2-40B4-BE49-F238E27FC236}">
                <a16:creationId xmlns:a16="http://schemas.microsoft.com/office/drawing/2014/main" id="{D963B5BB-1377-7BF4-FD81-0C7FA59BF511}"/>
              </a:ext>
            </a:extLst>
          </p:cNvPr>
          <p:cNvSpPr>
            <a:spLocks noGrp="1"/>
          </p:cNvSpPr>
          <p:nvPr>
            <p:ph type="body" sz="quarter" idx="14" hasCustomPrompt="1"/>
          </p:nvPr>
        </p:nvSpPr>
        <p:spPr>
          <a:xfrm>
            <a:off x="3777790" y="1687840"/>
            <a:ext cx="3602781" cy="2420568"/>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Product description</a:t>
            </a:r>
            <a:endParaRPr lang="zh-CN" altLang="en-US" dirty="0"/>
          </a:p>
        </p:txBody>
      </p:sp>
      <p:sp>
        <p:nvSpPr>
          <p:cNvPr id="14" name="图片占位符 13">
            <a:extLst>
              <a:ext uri="{FF2B5EF4-FFF2-40B4-BE49-F238E27FC236}">
                <a16:creationId xmlns:a16="http://schemas.microsoft.com/office/drawing/2014/main" id="{9E731287-7D92-8A77-8E5D-9F76C817E09E}"/>
              </a:ext>
            </a:extLst>
          </p:cNvPr>
          <p:cNvSpPr>
            <a:spLocks noGrp="1"/>
          </p:cNvSpPr>
          <p:nvPr>
            <p:ph type="pic" sz="quarter" idx="15"/>
          </p:nvPr>
        </p:nvSpPr>
        <p:spPr>
          <a:xfrm>
            <a:off x="5364806" y="8659067"/>
            <a:ext cx="2217929" cy="2052127"/>
          </a:xfrm>
        </p:spPr>
        <p:txBody>
          <a:bodyPr/>
          <a:lstStyle/>
          <a:p>
            <a:endParaRPr lang="zh-CN" altLang="en-US"/>
          </a:p>
        </p:txBody>
      </p:sp>
      <p:sp>
        <p:nvSpPr>
          <p:cNvPr id="13" name="文本占位符 12">
            <a:extLst>
              <a:ext uri="{FF2B5EF4-FFF2-40B4-BE49-F238E27FC236}">
                <a16:creationId xmlns:a16="http://schemas.microsoft.com/office/drawing/2014/main" id="{B98630DF-D897-96DE-5CA6-2CDD91127AFB}"/>
              </a:ext>
            </a:extLst>
          </p:cNvPr>
          <p:cNvSpPr>
            <a:spLocks noGrp="1"/>
          </p:cNvSpPr>
          <p:nvPr>
            <p:ph type="body" sz="quarter" idx="17" hasCustomPrompt="1"/>
          </p:nvPr>
        </p:nvSpPr>
        <p:spPr>
          <a:xfrm>
            <a:off x="3782253" y="1191563"/>
            <a:ext cx="3598317" cy="434975"/>
          </a:xfrm>
        </p:spPr>
        <p:txBody>
          <a:bodyPr>
            <a:noAutofit/>
          </a:bodyPr>
          <a:lstStyle>
            <a:lvl1pPr marL="0" indent="0" algn="r">
              <a:buNone/>
              <a:defRPr sz="2800">
                <a:latin typeface="Teko SemiBold" panose="02000000000000000000" pitchFamily="2" charset="0"/>
                <a:cs typeface="Teko SemiBold" panose="02000000000000000000" pitchFamily="2" charset="0"/>
              </a:defRPr>
            </a:lvl1pPr>
          </a:lstStyle>
          <a:p>
            <a:pPr lvl="0"/>
            <a:r>
              <a:rPr lang="en-US" altLang="zh-CN" dirty="0"/>
              <a:t>SLOGAN</a:t>
            </a:r>
            <a:endParaRPr lang="zh-CN" altLang="en-US" dirty="0"/>
          </a:p>
        </p:txBody>
      </p:sp>
    </p:spTree>
    <p:extLst>
      <p:ext uri="{BB962C8B-B14F-4D97-AF65-F5344CB8AC3E}">
        <p14:creationId xmlns:p14="http://schemas.microsoft.com/office/powerpoint/2010/main" val="4294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pic>
        <p:nvPicPr>
          <p:cNvPr id="3" name="Picture 7" descr="E:\Shao_Lee\++\Thermal\7.OTHERS\product sheet\未命名-1-09.png">
            <a:extLst>
              <a:ext uri="{FF2B5EF4-FFF2-40B4-BE49-F238E27FC236}">
                <a16:creationId xmlns:a16="http://schemas.microsoft.com/office/drawing/2014/main" id="{5558EC9D-A5FF-D1B9-9C4B-E8B04D1F3E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背景图案&#10;&#10;描述已自动生成">
            <a:extLst>
              <a:ext uri="{FF2B5EF4-FFF2-40B4-BE49-F238E27FC236}">
                <a16:creationId xmlns:a16="http://schemas.microsoft.com/office/drawing/2014/main" id="{97189426-6DEC-9F96-2C07-A437F17FBC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11" r="-1311" b="39633"/>
          <a:stretch/>
        </p:blipFill>
        <p:spPr>
          <a:xfrm>
            <a:off x="7056784" y="410510"/>
            <a:ext cx="540271" cy="2088232"/>
          </a:xfrm>
          <a:prstGeom prst="rect">
            <a:avLst/>
          </a:prstGeom>
        </p:spPr>
      </p:pic>
      <p:sp>
        <p:nvSpPr>
          <p:cNvPr id="7" name="文本框 6">
            <a:extLst>
              <a:ext uri="{FF2B5EF4-FFF2-40B4-BE49-F238E27FC236}">
                <a16:creationId xmlns:a16="http://schemas.microsoft.com/office/drawing/2014/main" id="{8A8DE62E-2408-8F71-03FD-1FC71025F2F2}"/>
              </a:ext>
            </a:extLst>
          </p:cNvPr>
          <p:cNvSpPr txBox="1"/>
          <p:nvPr userDrawn="1"/>
        </p:nvSpPr>
        <p:spPr>
          <a:xfrm>
            <a:off x="2988543" y="410510"/>
            <a:ext cx="3929281" cy="707886"/>
          </a:xfrm>
          <a:prstGeom prst="rect">
            <a:avLst/>
          </a:prstGeom>
          <a:solidFill>
            <a:schemeClr val="bg1"/>
          </a:solidFill>
        </p:spPr>
        <p:txBody>
          <a:bodyPr wrap="none" rtlCol="0">
            <a:spAutoFit/>
          </a:bodyPr>
          <a:lstStyle/>
          <a:p>
            <a:r>
              <a:rPr lang="en-US" altLang="zh-CN" sz="4000" dirty="0">
                <a:solidFill>
                  <a:srgbClr val="7030A0"/>
                </a:solidFill>
                <a:latin typeface="Teko SemiBold" panose="02000000000000000000" pitchFamily="2" charset="0"/>
                <a:cs typeface="Teko SemiBold" panose="02000000000000000000" pitchFamily="2" charset="0"/>
              </a:rPr>
              <a:t>FEATURE HIGHLIGHTS</a:t>
            </a:r>
            <a:endParaRPr lang="zh-CN" altLang="en-US" sz="4000" dirty="0">
              <a:solidFill>
                <a:srgbClr val="7030A0"/>
              </a:solidFill>
              <a:latin typeface="Teko SemiBold" panose="02000000000000000000" pitchFamily="2" charset="0"/>
              <a:cs typeface="Teko SemiBold" panose="02000000000000000000" pitchFamily="2" charset="0"/>
            </a:endParaRPr>
          </a:p>
        </p:txBody>
      </p:sp>
      <p:sp>
        <p:nvSpPr>
          <p:cNvPr id="11" name="文本占位符 10">
            <a:extLst>
              <a:ext uri="{FF2B5EF4-FFF2-40B4-BE49-F238E27FC236}">
                <a16:creationId xmlns:a16="http://schemas.microsoft.com/office/drawing/2014/main" id="{D78BC5B7-0B62-F91C-72E9-95A169CD4858}"/>
              </a:ext>
            </a:extLst>
          </p:cNvPr>
          <p:cNvSpPr>
            <a:spLocks noGrp="1"/>
          </p:cNvSpPr>
          <p:nvPr>
            <p:ph type="body" sz="quarter" idx="10" hasCustomPrompt="1"/>
          </p:nvPr>
        </p:nvSpPr>
        <p:spPr>
          <a:xfrm>
            <a:off x="684287" y="2443085"/>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12" name="文本占位符 10">
            <a:extLst>
              <a:ext uri="{FF2B5EF4-FFF2-40B4-BE49-F238E27FC236}">
                <a16:creationId xmlns:a16="http://schemas.microsoft.com/office/drawing/2014/main" id="{64DBAFF4-1158-0E2D-B123-F013675CFC6E}"/>
              </a:ext>
            </a:extLst>
          </p:cNvPr>
          <p:cNvSpPr>
            <a:spLocks noGrp="1"/>
          </p:cNvSpPr>
          <p:nvPr>
            <p:ph type="body" sz="quarter" idx="11" hasCustomPrompt="1"/>
          </p:nvPr>
        </p:nvSpPr>
        <p:spPr>
          <a:xfrm>
            <a:off x="684287" y="2784430"/>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1" name="文本占位符 10">
            <a:extLst>
              <a:ext uri="{FF2B5EF4-FFF2-40B4-BE49-F238E27FC236}">
                <a16:creationId xmlns:a16="http://schemas.microsoft.com/office/drawing/2014/main" id="{A52468D6-D64A-4C79-4910-A0F8DA6156BE}"/>
              </a:ext>
            </a:extLst>
          </p:cNvPr>
          <p:cNvSpPr>
            <a:spLocks noGrp="1"/>
          </p:cNvSpPr>
          <p:nvPr>
            <p:ph type="body" sz="quarter" idx="12" hasCustomPrompt="1"/>
          </p:nvPr>
        </p:nvSpPr>
        <p:spPr>
          <a:xfrm>
            <a:off x="4356695" y="2443085"/>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2" name="文本占位符 10">
            <a:extLst>
              <a:ext uri="{FF2B5EF4-FFF2-40B4-BE49-F238E27FC236}">
                <a16:creationId xmlns:a16="http://schemas.microsoft.com/office/drawing/2014/main" id="{93CAC602-0FA5-B19A-8E77-C25175020133}"/>
              </a:ext>
            </a:extLst>
          </p:cNvPr>
          <p:cNvSpPr>
            <a:spLocks noGrp="1"/>
          </p:cNvSpPr>
          <p:nvPr>
            <p:ph type="body" sz="quarter" idx="13" hasCustomPrompt="1"/>
          </p:nvPr>
        </p:nvSpPr>
        <p:spPr>
          <a:xfrm>
            <a:off x="4356695" y="2784430"/>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3" name="文本占位符 10">
            <a:extLst>
              <a:ext uri="{FF2B5EF4-FFF2-40B4-BE49-F238E27FC236}">
                <a16:creationId xmlns:a16="http://schemas.microsoft.com/office/drawing/2014/main" id="{3D7FCC9D-1D95-F2F4-4273-D99597F4EEFC}"/>
              </a:ext>
            </a:extLst>
          </p:cNvPr>
          <p:cNvSpPr>
            <a:spLocks noGrp="1"/>
          </p:cNvSpPr>
          <p:nvPr>
            <p:ph type="body" sz="quarter" idx="14" hasCustomPrompt="1"/>
          </p:nvPr>
        </p:nvSpPr>
        <p:spPr>
          <a:xfrm>
            <a:off x="684287" y="5107381"/>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4" name="文本占位符 10">
            <a:extLst>
              <a:ext uri="{FF2B5EF4-FFF2-40B4-BE49-F238E27FC236}">
                <a16:creationId xmlns:a16="http://schemas.microsoft.com/office/drawing/2014/main" id="{81307414-DB82-CF15-EE69-EA0F6CA125A6}"/>
              </a:ext>
            </a:extLst>
          </p:cNvPr>
          <p:cNvSpPr>
            <a:spLocks noGrp="1"/>
          </p:cNvSpPr>
          <p:nvPr>
            <p:ph type="body" sz="quarter" idx="15" hasCustomPrompt="1"/>
          </p:nvPr>
        </p:nvSpPr>
        <p:spPr>
          <a:xfrm>
            <a:off x="684287" y="5448726"/>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5" name="文本占位符 10">
            <a:extLst>
              <a:ext uri="{FF2B5EF4-FFF2-40B4-BE49-F238E27FC236}">
                <a16:creationId xmlns:a16="http://schemas.microsoft.com/office/drawing/2014/main" id="{64F7B5B1-E7BB-3219-458B-A6F1113F2FA4}"/>
              </a:ext>
            </a:extLst>
          </p:cNvPr>
          <p:cNvSpPr>
            <a:spLocks noGrp="1"/>
          </p:cNvSpPr>
          <p:nvPr>
            <p:ph type="body" sz="quarter" idx="16" hasCustomPrompt="1"/>
          </p:nvPr>
        </p:nvSpPr>
        <p:spPr>
          <a:xfrm>
            <a:off x="4356695" y="5107381"/>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6" name="文本占位符 10">
            <a:extLst>
              <a:ext uri="{FF2B5EF4-FFF2-40B4-BE49-F238E27FC236}">
                <a16:creationId xmlns:a16="http://schemas.microsoft.com/office/drawing/2014/main" id="{4D1C164A-E600-F3CC-EB55-DA1F0F89E35B}"/>
              </a:ext>
            </a:extLst>
          </p:cNvPr>
          <p:cNvSpPr>
            <a:spLocks noGrp="1"/>
          </p:cNvSpPr>
          <p:nvPr>
            <p:ph type="body" sz="quarter" idx="17" hasCustomPrompt="1"/>
          </p:nvPr>
        </p:nvSpPr>
        <p:spPr>
          <a:xfrm>
            <a:off x="4356695" y="5448726"/>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7" name="文本占位符 10">
            <a:extLst>
              <a:ext uri="{FF2B5EF4-FFF2-40B4-BE49-F238E27FC236}">
                <a16:creationId xmlns:a16="http://schemas.microsoft.com/office/drawing/2014/main" id="{E70D8114-1D20-E669-9362-0266E5956F59}"/>
              </a:ext>
            </a:extLst>
          </p:cNvPr>
          <p:cNvSpPr>
            <a:spLocks noGrp="1"/>
          </p:cNvSpPr>
          <p:nvPr>
            <p:ph type="body" sz="quarter" idx="18" hasCustomPrompt="1"/>
          </p:nvPr>
        </p:nvSpPr>
        <p:spPr>
          <a:xfrm>
            <a:off x="684287" y="8010997"/>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8" name="文本占位符 10">
            <a:extLst>
              <a:ext uri="{FF2B5EF4-FFF2-40B4-BE49-F238E27FC236}">
                <a16:creationId xmlns:a16="http://schemas.microsoft.com/office/drawing/2014/main" id="{87710BD0-A49D-4B78-4D2A-F06A223C1CA4}"/>
              </a:ext>
            </a:extLst>
          </p:cNvPr>
          <p:cNvSpPr>
            <a:spLocks noGrp="1"/>
          </p:cNvSpPr>
          <p:nvPr>
            <p:ph type="body" sz="quarter" idx="19" hasCustomPrompt="1"/>
          </p:nvPr>
        </p:nvSpPr>
        <p:spPr>
          <a:xfrm>
            <a:off x="684287" y="8352342"/>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9" name="文本占位符 10">
            <a:extLst>
              <a:ext uri="{FF2B5EF4-FFF2-40B4-BE49-F238E27FC236}">
                <a16:creationId xmlns:a16="http://schemas.microsoft.com/office/drawing/2014/main" id="{E8129795-D8BB-5840-EF9D-E02C9EE99F32}"/>
              </a:ext>
            </a:extLst>
          </p:cNvPr>
          <p:cNvSpPr>
            <a:spLocks noGrp="1"/>
          </p:cNvSpPr>
          <p:nvPr>
            <p:ph type="body" sz="quarter" idx="20" hasCustomPrompt="1"/>
          </p:nvPr>
        </p:nvSpPr>
        <p:spPr>
          <a:xfrm>
            <a:off x="4356695" y="8010996"/>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30" name="文本占位符 10">
            <a:extLst>
              <a:ext uri="{FF2B5EF4-FFF2-40B4-BE49-F238E27FC236}">
                <a16:creationId xmlns:a16="http://schemas.microsoft.com/office/drawing/2014/main" id="{8C77BB03-F7EE-BDC5-96D1-EED5475507A9}"/>
              </a:ext>
            </a:extLst>
          </p:cNvPr>
          <p:cNvSpPr>
            <a:spLocks noGrp="1"/>
          </p:cNvSpPr>
          <p:nvPr>
            <p:ph type="body" sz="quarter" idx="21" hasCustomPrompt="1"/>
          </p:nvPr>
        </p:nvSpPr>
        <p:spPr>
          <a:xfrm>
            <a:off x="4356695" y="8352341"/>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Tree>
    <p:extLst>
      <p:ext uri="{BB962C8B-B14F-4D97-AF65-F5344CB8AC3E}">
        <p14:creationId xmlns:p14="http://schemas.microsoft.com/office/powerpoint/2010/main" val="26110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pic>
        <p:nvPicPr>
          <p:cNvPr id="3" name="Picture 7" descr="E:\Shao_Lee\++\Thermal\7.OTHERS\product sheet\未命名-1-09.png">
            <a:extLst>
              <a:ext uri="{FF2B5EF4-FFF2-40B4-BE49-F238E27FC236}">
                <a16:creationId xmlns:a16="http://schemas.microsoft.com/office/drawing/2014/main" id="{5558EC9D-A5FF-D1B9-9C4B-E8B04D1F3E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背景图案&#10;&#10;描述已自动生成">
            <a:extLst>
              <a:ext uri="{FF2B5EF4-FFF2-40B4-BE49-F238E27FC236}">
                <a16:creationId xmlns:a16="http://schemas.microsoft.com/office/drawing/2014/main" id="{97189426-6DEC-9F96-2C07-A437F17FBC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11" r="-1311" b="39633"/>
          <a:stretch/>
        </p:blipFill>
        <p:spPr>
          <a:xfrm>
            <a:off x="7056784" y="410510"/>
            <a:ext cx="540271" cy="2088232"/>
          </a:xfrm>
          <a:prstGeom prst="rect">
            <a:avLst/>
          </a:prstGeom>
        </p:spPr>
      </p:pic>
      <p:sp>
        <p:nvSpPr>
          <p:cNvPr id="11" name="文本占位符 10">
            <a:extLst>
              <a:ext uri="{FF2B5EF4-FFF2-40B4-BE49-F238E27FC236}">
                <a16:creationId xmlns:a16="http://schemas.microsoft.com/office/drawing/2014/main" id="{D78BC5B7-0B62-F91C-72E9-95A169CD4858}"/>
              </a:ext>
            </a:extLst>
          </p:cNvPr>
          <p:cNvSpPr>
            <a:spLocks noGrp="1"/>
          </p:cNvSpPr>
          <p:nvPr>
            <p:ph type="body" sz="quarter" idx="10" hasCustomPrompt="1"/>
          </p:nvPr>
        </p:nvSpPr>
        <p:spPr>
          <a:xfrm>
            <a:off x="684287" y="2443085"/>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12" name="文本占位符 10">
            <a:extLst>
              <a:ext uri="{FF2B5EF4-FFF2-40B4-BE49-F238E27FC236}">
                <a16:creationId xmlns:a16="http://schemas.microsoft.com/office/drawing/2014/main" id="{64DBAFF4-1158-0E2D-B123-F013675CFC6E}"/>
              </a:ext>
            </a:extLst>
          </p:cNvPr>
          <p:cNvSpPr>
            <a:spLocks noGrp="1"/>
          </p:cNvSpPr>
          <p:nvPr>
            <p:ph type="body" sz="quarter" idx="11" hasCustomPrompt="1"/>
          </p:nvPr>
        </p:nvSpPr>
        <p:spPr>
          <a:xfrm>
            <a:off x="684287" y="2784430"/>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1" name="文本占位符 10">
            <a:extLst>
              <a:ext uri="{FF2B5EF4-FFF2-40B4-BE49-F238E27FC236}">
                <a16:creationId xmlns:a16="http://schemas.microsoft.com/office/drawing/2014/main" id="{A52468D6-D64A-4C79-4910-A0F8DA6156BE}"/>
              </a:ext>
            </a:extLst>
          </p:cNvPr>
          <p:cNvSpPr>
            <a:spLocks noGrp="1"/>
          </p:cNvSpPr>
          <p:nvPr>
            <p:ph type="body" sz="quarter" idx="12" hasCustomPrompt="1"/>
          </p:nvPr>
        </p:nvSpPr>
        <p:spPr>
          <a:xfrm>
            <a:off x="4356695" y="2443085"/>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2" name="文本占位符 10">
            <a:extLst>
              <a:ext uri="{FF2B5EF4-FFF2-40B4-BE49-F238E27FC236}">
                <a16:creationId xmlns:a16="http://schemas.microsoft.com/office/drawing/2014/main" id="{93CAC602-0FA5-B19A-8E77-C25175020133}"/>
              </a:ext>
            </a:extLst>
          </p:cNvPr>
          <p:cNvSpPr>
            <a:spLocks noGrp="1"/>
          </p:cNvSpPr>
          <p:nvPr>
            <p:ph type="body" sz="quarter" idx="13" hasCustomPrompt="1"/>
          </p:nvPr>
        </p:nvSpPr>
        <p:spPr>
          <a:xfrm>
            <a:off x="4356695" y="2784430"/>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3" name="文本占位符 10">
            <a:extLst>
              <a:ext uri="{FF2B5EF4-FFF2-40B4-BE49-F238E27FC236}">
                <a16:creationId xmlns:a16="http://schemas.microsoft.com/office/drawing/2014/main" id="{3D7FCC9D-1D95-F2F4-4273-D99597F4EEFC}"/>
              </a:ext>
            </a:extLst>
          </p:cNvPr>
          <p:cNvSpPr>
            <a:spLocks noGrp="1"/>
          </p:cNvSpPr>
          <p:nvPr>
            <p:ph type="body" sz="quarter" idx="14" hasCustomPrompt="1"/>
          </p:nvPr>
        </p:nvSpPr>
        <p:spPr>
          <a:xfrm>
            <a:off x="684287" y="5107381"/>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4" name="文本占位符 10">
            <a:extLst>
              <a:ext uri="{FF2B5EF4-FFF2-40B4-BE49-F238E27FC236}">
                <a16:creationId xmlns:a16="http://schemas.microsoft.com/office/drawing/2014/main" id="{81307414-DB82-CF15-EE69-EA0F6CA125A6}"/>
              </a:ext>
            </a:extLst>
          </p:cNvPr>
          <p:cNvSpPr>
            <a:spLocks noGrp="1"/>
          </p:cNvSpPr>
          <p:nvPr>
            <p:ph type="body" sz="quarter" idx="15" hasCustomPrompt="1"/>
          </p:nvPr>
        </p:nvSpPr>
        <p:spPr>
          <a:xfrm>
            <a:off x="684287" y="5448726"/>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5" name="文本占位符 10">
            <a:extLst>
              <a:ext uri="{FF2B5EF4-FFF2-40B4-BE49-F238E27FC236}">
                <a16:creationId xmlns:a16="http://schemas.microsoft.com/office/drawing/2014/main" id="{64F7B5B1-E7BB-3219-458B-A6F1113F2FA4}"/>
              </a:ext>
            </a:extLst>
          </p:cNvPr>
          <p:cNvSpPr>
            <a:spLocks noGrp="1"/>
          </p:cNvSpPr>
          <p:nvPr>
            <p:ph type="body" sz="quarter" idx="16" hasCustomPrompt="1"/>
          </p:nvPr>
        </p:nvSpPr>
        <p:spPr>
          <a:xfrm>
            <a:off x="4356695" y="5107381"/>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6" name="文本占位符 10">
            <a:extLst>
              <a:ext uri="{FF2B5EF4-FFF2-40B4-BE49-F238E27FC236}">
                <a16:creationId xmlns:a16="http://schemas.microsoft.com/office/drawing/2014/main" id="{4D1C164A-E600-F3CC-EB55-DA1F0F89E35B}"/>
              </a:ext>
            </a:extLst>
          </p:cNvPr>
          <p:cNvSpPr>
            <a:spLocks noGrp="1"/>
          </p:cNvSpPr>
          <p:nvPr>
            <p:ph type="body" sz="quarter" idx="17" hasCustomPrompt="1"/>
          </p:nvPr>
        </p:nvSpPr>
        <p:spPr>
          <a:xfrm>
            <a:off x="4356695" y="5448726"/>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7" name="文本占位符 10">
            <a:extLst>
              <a:ext uri="{FF2B5EF4-FFF2-40B4-BE49-F238E27FC236}">
                <a16:creationId xmlns:a16="http://schemas.microsoft.com/office/drawing/2014/main" id="{E70D8114-1D20-E669-9362-0266E5956F59}"/>
              </a:ext>
            </a:extLst>
          </p:cNvPr>
          <p:cNvSpPr>
            <a:spLocks noGrp="1"/>
          </p:cNvSpPr>
          <p:nvPr>
            <p:ph type="body" sz="quarter" idx="18" hasCustomPrompt="1"/>
          </p:nvPr>
        </p:nvSpPr>
        <p:spPr>
          <a:xfrm>
            <a:off x="684287" y="8010997"/>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8" name="文本占位符 10">
            <a:extLst>
              <a:ext uri="{FF2B5EF4-FFF2-40B4-BE49-F238E27FC236}">
                <a16:creationId xmlns:a16="http://schemas.microsoft.com/office/drawing/2014/main" id="{87710BD0-A49D-4B78-4D2A-F06A223C1CA4}"/>
              </a:ext>
            </a:extLst>
          </p:cNvPr>
          <p:cNvSpPr>
            <a:spLocks noGrp="1"/>
          </p:cNvSpPr>
          <p:nvPr>
            <p:ph type="body" sz="quarter" idx="19" hasCustomPrompt="1"/>
          </p:nvPr>
        </p:nvSpPr>
        <p:spPr>
          <a:xfrm>
            <a:off x="684287" y="8352342"/>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9" name="文本占位符 10">
            <a:extLst>
              <a:ext uri="{FF2B5EF4-FFF2-40B4-BE49-F238E27FC236}">
                <a16:creationId xmlns:a16="http://schemas.microsoft.com/office/drawing/2014/main" id="{E8129795-D8BB-5840-EF9D-E02C9EE99F32}"/>
              </a:ext>
            </a:extLst>
          </p:cNvPr>
          <p:cNvSpPr>
            <a:spLocks noGrp="1"/>
          </p:cNvSpPr>
          <p:nvPr>
            <p:ph type="body" sz="quarter" idx="20" hasCustomPrompt="1"/>
          </p:nvPr>
        </p:nvSpPr>
        <p:spPr>
          <a:xfrm>
            <a:off x="4356695" y="8010996"/>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30" name="文本占位符 10">
            <a:extLst>
              <a:ext uri="{FF2B5EF4-FFF2-40B4-BE49-F238E27FC236}">
                <a16:creationId xmlns:a16="http://schemas.microsoft.com/office/drawing/2014/main" id="{8C77BB03-F7EE-BDC5-96D1-EED5475507A9}"/>
              </a:ext>
            </a:extLst>
          </p:cNvPr>
          <p:cNvSpPr>
            <a:spLocks noGrp="1"/>
          </p:cNvSpPr>
          <p:nvPr>
            <p:ph type="body" sz="quarter" idx="21" hasCustomPrompt="1"/>
          </p:nvPr>
        </p:nvSpPr>
        <p:spPr>
          <a:xfrm>
            <a:off x="4356695" y="8352341"/>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Tree>
    <p:extLst>
      <p:ext uri="{BB962C8B-B14F-4D97-AF65-F5344CB8AC3E}">
        <p14:creationId xmlns:p14="http://schemas.microsoft.com/office/powerpoint/2010/main" val="168379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3" y="-6351"/>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Shao_Lee\++\Thermal\7.OTHERS\product sheet\未命名-1-07.png">
            <a:extLst>
              <a:ext uri="{FF2B5EF4-FFF2-40B4-BE49-F238E27FC236}">
                <a16:creationId xmlns:a16="http://schemas.microsoft.com/office/drawing/2014/main" id="{5DC445E4-741A-A92D-2EDE-8B3F4EB4E11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6255" y="378148"/>
            <a:ext cx="2163762" cy="32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34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3" y="-6351"/>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Shao_Lee\++\Thermal\7.OTHERS\product sheet\未命名-1-07.png">
            <a:extLst>
              <a:ext uri="{FF2B5EF4-FFF2-40B4-BE49-F238E27FC236}">
                <a16:creationId xmlns:a16="http://schemas.microsoft.com/office/drawing/2014/main" id="{5DC445E4-741A-A92D-2EDE-8B3F4EB4E11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6255" y="378148"/>
            <a:ext cx="2163762" cy="328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Shao_Lee\++\Thermal\7.OTHERS\product sheet\未命名-1-08.png">
            <a:extLst>
              <a:ext uri="{FF2B5EF4-FFF2-40B4-BE49-F238E27FC236}">
                <a16:creationId xmlns:a16="http://schemas.microsoft.com/office/drawing/2014/main" id="{90819A69-3E9E-2ADE-E391-EA69F3E454F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6255" y="8227020"/>
            <a:ext cx="2163762" cy="32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43859"/>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8"/>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9047495"/>
            <a:ext cx="434275"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385000" y="4270691"/>
            <a:ext cx="3175000" cy="55057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占位符 10">
            <a:extLst>
              <a:ext uri="{FF2B5EF4-FFF2-40B4-BE49-F238E27FC236}">
                <a16:creationId xmlns:a16="http://schemas.microsoft.com/office/drawing/2014/main" id="{8B766E6B-D372-7AD3-F160-792EEC7C6F2D}"/>
              </a:ext>
            </a:extLst>
          </p:cNvPr>
          <p:cNvSpPr>
            <a:spLocks noGrp="1"/>
          </p:cNvSpPr>
          <p:nvPr>
            <p:ph type="body" sz="quarter" idx="11" hasCustomPrompt="1"/>
          </p:nvPr>
        </p:nvSpPr>
        <p:spPr>
          <a:xfrm>
            <a:off x="756295" y="5202685"/>
            <a:ext cx="2808312" cy="4968552"/>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Tree>
    <p:extLst>
      <p:ext uri="{BB962C8B-B14F-4D97-AF65-F5344CB8AC3E}">
        <p14:creationId xmlns:p14="http://schemas.microsoft.com/office/powerpoint/2010/main" val="990716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78065" y="428232"/>
            <a:ext cx="6805137" cy="1782233"/>
          </a:xfrm>
          <a:prstGeom prst="rect">
            <a:avLst/>
          </a:prstGeom>
        </p:spPr>
        <p:txBody>
          <a:bodyPr vert="horz" lIns="99569" tIns="49785" rIns="99569" bIns="49785"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378065" y="2495128"/>
            <a:ext cx="6805137" cy="7057150"/>
          </a:xfrm>
          <a:prstGeom prst="rect">
            <a:avLst/>
          </a:prstGeom>
        </p:spPr>
        <p:txBody>
          <a:bodyPr vert="horz" lIns="99569" tIns="49785" rIns="99569" bIns="4978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78065"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F8B9EDC7-1D5A-430F-A79D-3D2B2607780C}" type="datetimeFigureOut">
              <a:rPr lang="zh-TW" altLang="en-US" smtClean="0"/>
              <a:t>2024/3/29</a:t>
            </a:fld>
            <a:endParaRPr lang="zh-TW" altLang="en-US"/>
          </a:p>
        </p:txBody>
      </p:sp>
      <p:sp>
        <p:nvSpPr>
          <p:cNvPr id="5" name="頁尾版面配置區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418907"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26023348-3F9E-4C41-B368-8DACFDEFA257}" type="slidenum">
              <a:rPr lang="zh-TW" altLang="en-US" smtClean="0"/>
              <a:t>‹#›</a:t>
            </a:fld>
            <a:endParaRPr lang="zh-TW" altLang="en-US"/>
          </a:p>
        </p:txBody>
      </p:sp>
    </p:spTree>
    <p:extLst>
      <p:ext uri="{BB962C8B-B14F-4D97-AF65-F5344CB8AC3E}">
        <p14:creationId xmlns:p14="http://schemas.microsoft.com/office/powerpoint/2010/main" val="400517059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0" r:id="rId5"/>
    <p:sldLayoutId id="2147483652" r:id="rId6"/>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文本&#10;&#10;中度可信度描述已自动生成">
            <a:extLst>
              <a:ext uri="{FF2B5EF4-FFF2-40B4-BE49-F238E27FC236}">
                <a16:creationId xmlns:a16="http://schemas.microsoft.com/office/drawing/2014/main" id="{B05E7A1D-0D48-FC5B-E36A-5358F1FC04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03" y="1026901"/>
            <a:ext cx="2697053" cy="2697053"/>
          </a:xfrm>
          <a:prstGeom prst="rect">
            <a:avLst/>
          </a:prstGeom>
        </p:spPr>
      </p:pic>
      <p:sp>
        <p:nvSpPr>
          <p:cNvPr id="20" name="Text Placeholder 3"/>
          <p:cNvSpPr txBox="1">
            <a:spLocks noChangeArrowheads="1"/>
          </p:cNvSpPr>
          <p:nvPr/>
        </p:nvSpPr>
        <p:spPr>
          <a:xfrm>
            <a:off x="3707484" y="1890316"/>
            <a:ext cx="3486062" cy="3471786"/>
          </a:xfrm>
          <a:prstGeom prst="rect">
            <a:avLst/>
          </a:prstGeom>
        </p:spPr>
        <p:txBody>
          <a:bodyPr lIns="91440" tIns="45720" rIns="91440" bIns="45720" anchor="t">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None/>
            </a:pPr>
            <a:r>
              <a:rPr lang="en-TW" altLang="zh-CN" sz="1000" dirty="0">
                <a:latin typeface="Noto Sans" panose="020B0502040504020204" pitchFamily="34" charset="0"/>
                <a:ea typeface="Noto Sans" panose="020B0502040504020204" pitchFamily="34" charset="0"/>
              </a:rPr>
              <a:t>The Masterbox 600 aims to bring high-level performance to every segment of the PC building community. We believe all users should be able to acheive the greatest heights of performance, so the Masterbox 600 is designed to deliver premium features and performance to te broadest user base possible.</a:t>
            </a:r>
            <a:endParaRPr lang="en-US" altLang="zh-CN" sz="1000" dirty="0">
              <a:latin typeface="Noto Sans" panose="020B0502040504020204" pitchFamily="34" charset="0"/>
              <a:ea typeface="Noto Sans" panose="020B0502040504020204" pitchFamily="34" charset="0"/>
            </a:endParaRPr>
          </a:p>
          <a:p>
            <a:pPr marL="0" indent="0">
              <a:buNone/>
            </a:pPr>
            <a:r>
              <a:rPr lang="en-TW" altLang="zh-CN" sz="1000" dirty="0">
                <a:latin typeface="Noto Sans" panose="020B0502040504020204" pitchFamily="34" charset="0"/>
                <a:ea typeface="Noto Sans" panose="020B0502040504020204" pitchFamily="34" charset="0"/>
              </a:rPr>
              <a:t>The MasterBox 600 is prepared with space for a 420mm radiator and a 410mm GPU, back-connector motherboard support</a:t>
            </a:r>
            <a:r>
              <a:rPr lang="en-US" altLang="zh-CN" sz="1000" dirty="0">
                <a:latin typeface="Noto Sans" panose="020B0502040504020204" pitchFamily="34" charset="0"/>
                <a:ea typeface="Noto Sans" panose="020B0502040504020204" pitchFamily="34" charset="0"/>
              </a:rPr>
              <a:t>, which is </a:t>
            </a:r>
            <a:r>
              <a:rPr lang="en-TW" altLang="zh-CN" sz="1000" dirty="0">
                <a:latin typeface="Noto Sans" panose="020B0502040504020204" pitchFamily="34" charset="0"/>
                <a:ea typeface="Noto Sans" panose="020B0502040504020204" pitchFamily="34" charset="0"/>
              </a:rPr>
              <a:t>the new standard for modern ATX cases.</a:t>
            </a:r>
          </a:p>
          <a:p>
            <a:pPr marL="0" indent="0">
              <a:buNone/>
            </a:pPr>
            <a:endParaRPr lang="en-TW" altLang="zh-CN" sz="1000" dirty="0">
              <a:latin typeface="Noto Sans" panose="020B0502040504020204" pitchFamily="34" charset="0"/>
              <a:ea typeface="Noto Sans" panose="020B0502040504020204" pitchFamily="34" charset="0"/>
            </a:endParaRPr>
          </a:p>
          <a:p>
            <a:pPr marL="0" indent="0">
              <a:buNone/>
            </a:pPr>
            <a:endParaRPr lang="en-US" altLang="zh-CN" sz="1000" dirty="0">
              <a:latin typeface="Noto Sans" panose="020B0502040504020204" pitchFamily="34" charset="0"/>
              <a:ea typeface="Noto Sans" panose="020B0502040504020204" pitchFamily="34" charset="0"/>
              <a:cs typeface="Noto Sans" panose="020B0502040504020204" pitchFamily="34" charset="0"/>
            </a:endParaRPr>
          </a:p>
        </p:txBody>
      </p:sp>
      <p:graphicFrame>
        <p:nvGraphicFramePr>
          <p:cNvPr id="3" name="Table 2"/>
          <p:cNvGraphicFramePr>
            <a:graphicFrameLocks noGrp="1"/>
          </p:cNvGraphicFramePr>
          <p:nvPr/>
        </p:nvGraphicFramePr>
        <p:xfrm>
          <a:off x="773030" y="5957151"/>
          <a:ext cx="1054100" cy="234950"/>
        </p:xfrm>
        <a:graphic>
          <a:graphicData uri="http://schemas.openxmlformats.org/drawingml/2006/table">
            <a:tbl>
              <a:tblPr/>
              <a:tblGrid>
                <a:gridCol w="1054100">
                  <a:extLst>
                    <a:ext uri="{9D8B030D-6E8A-4147-A177-3AD203B41FA5}">
                      <a16:colId xmlns:a16="http://schemas.microsoft.com/office/drawing/2014/main" val="210810580"/>
                    </a:ext>
                  </a:extLst>
                </a:gridCol>
              </a:tblGrid>
              <a:tr h="190500">
                <a:tc>
                  <a:txBody>
                    <a:bodyPr/>
                    <a:lstStyle/>
                    <a:p>
                      <a:pPr algn="ctr" fontAlgn="ctr"/>
                      <a:endParaRPr 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anchor="ctr">
                    <a:lnL>
                      <a:noFill/>
                    </a:lnL>
                    <a:lnR>
                      <a:noFill/>
                    </a:lnR>
                    <a:lnT>
                      <a:noFill/>
                    </a:lnT>
                    <a:lnB>
                      <a:noFill/>
                    </a:lnB>
                  </a:tcPr>
                </a:tc>
                <a:extLst>
                  <a:ext uri="{0D108BD9-81ED-4DB2-BD59-A6C34878D82A}">
                    <a16:rowId xmlns:a16="http://schemas.microsoft.com/office/drawing/2014/main" val="2121699"/>
                  </a:ext>
                </a:extLst>
              </a:tr>
            </a:tbl>
          </a:graphicData>
        </a:graphic>
      </p:graphicFrame>
      <p:sp>
        <p:nvSpPr>
          <p:cNvPr id="15" name="矩形 14">
            <a:extLst>
              <a:ext uri="{FF2B5EF4-FFF2-40B4-BE49-F238E27FC236}">
                <a16:creationId xmlns:a16="http://schemas.microsoft.com/office/drawing/2014/main" id="{F919F6C6-4069-F080-5EF4-F99A64BD3440}"/>
              </a:ext>
            </a:extLst>
          </p:cNvPr>
          <p:cNvSpPr/>
          <p:nvPr/>
        </p:nvSpPr>
        <p:spPr>
          <a:xfrm>
            <a:off x="2760482" y="9069063"/>
            <a:ext cx="1889125" cy="230832"/>
          </a:xfrm>
          <a:prstGeom prst="rect">
            <a:avLst/>
          </a:prstGeom>
        </p:spPr>
        <p:txBody>
          <a:bodyPr wrap="square">
            <a:spAutoFit/>
          </a:bodyPr>
          <a:lstStyle/>
          <a:p>
            <a:pPr algn="ctr">
              <a:spcBef>
                <a:spcPct val="0"/>
              </a:spcBef>
              <a:spcAft>
                <a:spcPct val="0"/>
              </a:spcAft>
            </a:pPr>
            <a:endParaRPr lang="en-US" altLang="en-US" sz="900" dirty="0">
              <a:solidFill>
                <a:schemeClr val="tx1">
                  <a:lumMod val="75000"/>
                  <a:lumOff val="25000"/>
                </a:schemeClr>
              </a:solidFill>
              <a:latin typeface="Noto Sans" pitchFamily="34" charset="0"/>
              <a:ea typeface="Meiryo" pitchFamily="34" charset="-128"/>
              <a:cs typeface="Meiryo" pitchFamily="34" charset="-128"/>
            </a:endParaRPr>
          </a:p>
        </p:txBody>
      </p:sp>
      <p:sp>
        <p:nvSpPr>
          <p:cNvPr id="36" name="Rectangle 8">
            <a:extLst>
              <a:ext uri="{FF2B5EF4-FFF2-40B4-BE49-F238E27FC236}">
                <a16:creationId xmlns:a16="http://schemas.microsoft.com/office/drawing/2014/main" id="{4FC7D890-E5BA-C73C-CC2B-3514AB117E77}"/>
              </a:ext>
            </a:extLst>
          </p:cNvPr>
          <p:cNvSpPr/>
          <p:nvPr/>
        </p:nvSpPr>
        <p:spPr>
          <a:xfrm>
            <a:off x="2776200" y="9135390"/>
            <a:ext cx="2143323" cy="261610"/>
          </a:xfrm>
          <a:prstGeom prst="rect">
            <a:avLst/>
          </a:prstGeom>
        </p:spPr>
        <p:txBody>
          <a:bodyPr wrap="square">
            <a:spAutoFit/>
          </a:bodyPr>
          <a:lstStyle/>
          <a:p>
            <a:pPr>
              <a:spcBef>
                <a:spcPct val="0"/>
              </a:spcBef>
              <a:spcAft>
                <a:spcPct val="0"/>
              </a:spcAft>
            </a:pPr>
            <a:endParaRPr lang="zh-CN" altLang="en-US" sz="1100" dirty="0">
              <a:solidFill>
                <a:schemeClr val="tx1">
                  <a:lumMod val="75000"/>
                  <a:lumOff val="25000"/>
                </a:schemeClr>
              </a:solidFill>
              <a:latin typeface="Noto Sans" pitchFamily="34" charset="0"/>
              <a:ea typeface="Meiryo" pitchFamily="34" charset="-128"/>
              <a:cs typeface="Meiryo" pitchFamily="34" charset="-128"/>
            </a:endParaRPr>
          </a:p>
        </p:txBody>
      </p:sp>
      <p:sp>
        <p:nvSpPr>
          <p:cNvPr id="13" name="文本框 12">
            <a:extLst>
              <a:ext uri="{FF2B5EF4-FFF2-40B4-BE49-F238E27FC236}">
                <a16:creationId xmlns:a16="http://schemas.microsoft.com/office/drawing/2014/main" id="{152B785C-F4C3-53D0-C78A-5F8E8B8945D3}"/>
              </a:ext>
            </a:extLst>
          </p:cNvPr>
          <p:cNvSpPr txBox="1"/>
          <p:nvPr/>
        </p:nvSpPr>
        <p:spPr>
          <a:xfrm>
            <a:off x="3484145" y="1242244"/>
            <a:ext cx="4468076" cy="584775"/>
          </a:xfrm>
          <a:prstGeom prst="rect">
            <a:avLst/>
          </a:prstGeom>
          <a:noFill/>
        </p:spPr>
        <p:txBody>
          <a:bodyPr wrap="square" rtlCol="0">
            <a:spAutoFit/>
          </a:bodyPr>
          <a:lstStyle/>
          <a:p>
            <a:r>
              <a:rPr lang="en-US" altLang="zh-CN" sz="3200" dirty="0">
                <a:latin typeface="Teko SemiBold" pitchFamily="50" charset="0"/>
              </a:rPr>
              <a:t>Powering Next Generation</a:t>
            </a:r>
            <a:endParaRPr lang="en-TW" altLang="zh-CN" sz="3200" dirty="0">
              <a:latin typeface="Teko SemiBold" pitchFamily="50" charset="0"/>
            </a:endParaRPr>
          </a:p>
        </p:txBody>
      </p:sp>
      <p:sp>
        <p:nvSpPr>
          <p:cNvPr id="24" name="文本占位符 3">
            <a:extLst>
              <a:ext uri="{FF2B5EF4-FFF2-40B4-BE49-F238E27FC236}">
                <a16:creationId xmlns:a16="http://schemas.microsoft.com/office/drawing/2014/main" id="{F725D71F-61FB-5E8C-D0AE-75342E7339F7}"/>
              </a:ext>
            </a:extLst>
          </p:cNvPr>
          <p:cNvSpPr txBox="1">
            <a:spLocks/>
          </p:cNvSpPr>
          <p:nvPr/>
        </p:nvSpPr>
        <p:spPr>
          <a:xfrm>
            <a:off x="11259884" y="1972995"/>
            <a:ext cx="2304256" cy="239319"/>
          </a:xfrm>
          <a:prstGeom prst="rect">
            <a:avLst/>
          </a:prstGeom>
        </p:spPr>
        <p:txBody>
          <a:bodyPr vert="horz" lIns="99569" tIns="49785" rIns="99569" bIns="49785" rtlCol="0" anchor="t">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endParaRPr lang="zh-CN" altLang="en-US" sz="1100" dirty="0">
              <a:latin typeface="Noto Sans" panose="020B0502040504020204" pitchFamily="34" charset="0"/>
              <a:ea typeface="宋体"/>
              <a:cs typeface="Noto Sans"/>
            </a:endParaRPr>
          </a:p>
        </p:txBody>
      </p:sp>
      <p:sp>
        <p:nvSpPr>
          <p:cNvPr id="25" name="文本占位符 4">
            <a:extLst>
              <a:ext uri="{FF2B5EF4-FFF2-40B4-BE49-F238E27FC236}">
                <a16:creationId xmlns:a16="http://schemas.microsoft.com/office/drawing/2014/main" id="{674F3ED5-EA82-7D02-A776-8AB50101F1CE}"/>
              </a:ext>
            </a:extLst>
          </p:cNvPr>
          <p:cNvSpPr txBox="1">
            <a:spLocks/>
          </p:cNvSpPr>
          <p:nvPr/>
        </p:nvSpPr>
        <p:spPr>
          <a:xfrm>
            <a:off x="11259884" y="2314340"/>
            <a:ext cx="2304256" cy="1092373"/>
          </a:xfrm>
          <a:prstGeom prst="rect">
            <a:avLst/>
          </a:prstGeom>
        </p:spPr>
        <p:txBody>
          <a:bodyPr vert="horz" lIns="99569" tIns="49785" rIns="99569" bIns="49785" rtlCol="0" anchor="t">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endParaRPr lang="zh-CN" altLang="en-US" sz="1100" dirty="0">
              <a:latin typeface="Noto Sans" panose="020B0502040504020204" pitchFamily="34" charset="0"/>
            </a:endParaRPr>
          </a:p>
        </p:txBody>
      </p:sp>
      <p:sp>
        <p:nvSpPr>
          <p:cNvPr id="31" name="文本占位符 10">
            <a:extLst>
              <a:ext uri="{FF2B5EF4-FFF2-40B4-BE49-F238E27FC236}">
                <a16:creationId xmlns:a16="http://schemas.microsoft.com/office/drawing/2014/main" id="{766A38A4-A76A-D003-3895-34A40D0BE8E6}"/>
              </a:ext>
            </a:extLst>
          </p:cNvPr>
          <p:cNvSpPr txBox="1">
            <a:spLocks/>
          </p:cNvSpPr>
          <p:nvPr/>
        </p:nvSpPr>
        <p:spPr>
          <a:xfrm>
            <a:off x="4339974" y="5527574"/>
            <a:ext cx="2304256" cy="1092373"/>
          </a:xfrm>
          <a:prstGeom prst="rect">
            <a:avLst/>
          </a:prstGeom>
        </p:spPr>
        <p:txBody>
          <a:bodyPr vert="horz" lIns="99569" tIns="49785" rIns="99569" bIns="49785" rtlCol="0" anchor="t">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endParaRPr lang="zh-CN" altLang="en-US" sz="1100" dirty="0">
              <a:latin typeface="Noto Sans" panose="020B0502040504020204" pitchFamily="34" charset="0"/>
            </a:endParaRPr>
          </a:p>
        </p:txBody>
      </p:sp>
      <p:sp>
        <p:nvSpPr>
          <p:cNvPr id="19" name="矩形 18"/>
          <p:cNvSpPr/>
          <p:nvPr/>
        </p:nvSpPr>
        <p:spPr>
          <a:xfrm>
            <a:off x="52841" y="3970270"/>
            <a:ext cx="5269842" cy="954107"/>
          </a:xfrm>
          <a:prstGeom prst="rect">
            <a:avLst/>
          </a:prstGeom>
        </p:spPr>
        <p:txBody>
          <a:bodyPr wrap="square">
            <a:spAutoFit/>
          </a:bodyPr>
          <a:lstStyle/>
          <a:p>
            <a:r>
              <a:rPr lang="en-US" altLang="zh-TW" sz="2800" b="1" spc="-100" dirty="0" err="1">
                <a:solidFill>
                  <a:srgbClr val="63C2C4"/>
                </a:solidFill>
                <a:latin typeface="Teko SemiBold" panose="02000000000000000000" pitchFamily="2" charset="0"/>
                <a:cs typeface="Teko SemiBold" panose="02000000000000000000" pitchFamily="2" charset="0"/>
              </a:rPr>
              <a:t>MasterBox</a:t>
            </a:r>
            <a:r>
              <a:rPr lang="en-US" altLang="zh-TW" sz="2800" b="1" spc="-100" dirty="0">
                <a:solidFill>
                  <a:srgbClr val="63C2C4"/>
                </a:solidFill>
                <a:latin typeface="Teko SemiBold" panose="02000000000000000000" pitchFamily="2" charset="0"/>
                <a:cs typeface="Teko SemiBold" panose="02000000000000000000" pitchFamily="2" charset="0"/>
              </a:rPr>
              <a:t> 600 </a:t>
            </a:r>
            <a:r>
              <a:rPr lang="en-US" altLang="zh-CN" sz="2800" b="1" spc="-100" dirty="0">
                <a:solidFill>
                  <a:srgbClr val="63C2C4"/>
                </a:solidFill>
                <a:latin typeface="Teko SemiBold" panose="02000000000000000000" pitchFamily="2" charset="0"/>
                <a:cs typeface="Teko SemiBold" panose="02000000000000000000" pitchFamily="2" charset="0"/>
              </a:rPr>
              <a:t>Lite</a:t>
            </a:r>
            <a:r>
              <a:rPr lang="en-US" altLang="zh-TW" sz="2800" b="1" spc="-100" dirty="0">
                <a:solidFill>
                  <a:srgbClr val="63C2C4"/>
                </a:solidFill>
                <a:latin typeface="Teko SemiBold" panose="02000000000000000000" pitchFamily="2" charset="0"/>
                <a:cs typeface="Teko SemiBold" panose="02000000000000000000" pitchFamily="2" charset="0"/>
              </a:rPr>
              <a:t> </a:t>
            </a:r>
          </a:p>
          <a:p>
            <a:r>
              <a:rPr lang="en-US" altLang="zh-TW" sz="2800" b="1" spc="-100" dirty="0" err="1">
                <a:solidFill>
                  <a:srgbClr val="63C2C4"/>
                </a:solidFill>
                <a:latin typeface="Teko SemiBold" panose="02000000000000000000" pitchFamily="2" charset="0"/>
                <a:cs typeface="Teko SemiBold" panose="02000000000000000000" pitchFamily="2" charset="0"/>
              </a:rPr>
              <a:t>MasterBox</a:t>
            </a:r>
            <a:r>
              <a:rPr lang="en-US" altLang="zh-TW" sz="2800" b="1" spc="-100" dirty="0">
                <a:solidFill>
                  <a:srgbClr val="63C2C4"/>
                </a:solidFill>
                <a:latin typeface="Teko SemiBold" panose="02000000000000000000" pitchFamily="2" charset="0"/>
                <a:cs typeface="Teko SemiBold" panose="02000000000000000000" pitchFamily="2" charset="0"/>
              </a:rPr>
              <a:t> 600 </a:t>
            </a:r>
            <a:r>
              <a:rPr lang="en-US" altLang="zh-CN" sz="2800" b="1" spc="-100" dirty="0">
                <a:solidFill>
                  <a:srgbClr val="63C2C4"/>
                </a:solidFill>
                <a:latin typeface="Teko SemiBold" panose="02000000000000000000" pitchFamily="2" charset="0"/>
                <a:cs typeface="Teko SemiBold" panose="02000000000000000000" pitchFamily="2" charset="0"/>
              </a:rPr>
              <a:t>White Lite</a:t>
            </a:r>
            <a:endParaRPr lang="en-US" altLang="zh-TW" sz="2800" b="1" spc="-100" dirty="0">
              <a:solidFill>
                <a:srgbClr val="63C2C4"/>
              </a:solidFill>
              <a:latin typeface="Teko SemiBold" panose="02000000000000000000" pitchFamily="2" charset="0"/>
              <a:cs typeface="Teko SemiBold" panose="02000000000000000000" pitchFamily="2" charset="0"/>
            </a:endParaRPr>
          </a:p>
        </p:txBody>
      </p:sp>
      <p:pic>
        <p:nvPicPr>
          <p:cNvPr id="5" name="图片 4" descr="电脑主机&#10;&#10;低可信度描述已自动生成">
            <a:extLst>
              <a:ext uri="{FF2B5EF4-FFF2-40B4-BE49-F238E27FC236}">
                <a16:creationId xmlns:a16="http://schemas.microsoft.com/office/drawing/2014/main" id="{BDC3667A-CCEA-32D7-FC7F-713D63274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047" y="810196"/>
            <a:ext cx="3010809" cy="3010809"/>
          </a:xfrm>
          <a:prstGeom prst="rect">
            <a:avLst/>
          </a:prstGeom>
        </p:spPr>
      </p:pic>
      <p:sp>
        <p:nvSpPr>
          <p:cNvPr id="4" name="矩形 3">
            <a:extLst>
              <a:ext uri="{FF2B5EF4-FFF2-40B4-BE49-F238E27FC236}">
                <a16:creationId xmlns:a16="http://schemas.microsoft.com/office/drawing/2014/main" id="{0E7E7963-34F7-91F6-A45E-38B22FD4384E}"/>
              </a:ext>
            </a:extLst>
          </p:cNvPr>
          <p:cNvSpPr/>
          <p:nvPr/>
        </p:nvSpPr>
        <p:spPr>
          <a:xfrm>
            <a:off x="661630" y="5172501"/>
            <a:ext cx="2529802" cy="1477328"/>
          </a:xfrm>
          <a:prstGeom prst="rect">
            <a:avLst/>
          </a:prstGeom>
        </p:spPr>
        <p:txBody>
          <a:bodyPr wrap="square">
            <a:spAutoFit/>
          </a:bodyPr>
          <a:lstStyle/>
          <a:p>
            <a:r>
              <a:rPr lang="en-US" altLang="zh-CN"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rPr>
              <a:t>Back-connected motherboard support</a:t>
            </a:r>
          </a:p>
          <a:p>
            <a:endParaRPr lang="en-US" altLang="zh-CN"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endParaRPr>
          </a:p>
          <a:p>
            <a:pPr lvl="0" fontAlgn="base">
              <a:tabLst>
                <a:tab pos="457200" algn="l"/>
              </a:tabLst>
            </a:pPr>
            <a:r>
              <a:rPr lang="en-US" altLang="zh-CN" sz="1000" dirty="0">
                <a:latin typeface="Noto Sans" panose="020B0502040504020204" pitchFamily="34" charset="0"/>
                <a:ea typeface="Noto Sans" panose="020B0502040504020204" pitchFamily="34" charset="0"/>
              </a:rPr>
              <a:t>Supporting back-connected motherboard to frees up space in the front of the case, providing 33-35mm space behind the motherboard tray for easier cable management.</a:t>
            </a:r>
            <a:endParaRPr lang="zh-CN" altLang="zh-CN" sz="1000" dirty="0">
              <a:latin typeface="Noto Sans" panose="020B0502040504020204" pitchFamily="34" charset="0"/>
            </a:endParaRPr>
          </a:p>
          <a:p>
            <a:endParaRPr lang="en-US"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endParaRPr>
          </a:p>
        </p:txBody>
      </p:sp>
      <p:sp>
        <p:nvSpPr>
          <p:cNvPr id="6" name="TextBox 5">
            <a:extLst>
              <a:ext uri="{FF2B5EF4-FFF2-40B4-BE49-F238E27FC236}">
                <a16:creationId xmlns:a16="http://schemas.microsoft.com/office/drawing/2014/main" id="{611D97C0-10F7-4B22-24D5-B2B2BE404A50}"/>
              </a:ext>
            </a:extLst>
          </p:cNvPr>
          <p:cNvSpPr txBox="1"/>
          <p:nvPr/>
        </p:nvSpPr>
        <p:spPr>
          <a:xfrm>
            <a:off x="665014" y="8442744"/>
            <a:ext cx="2526418" cy="1015663"/>
          </a:xfrm>
          <a:prstGeom prst="rect">
            <a:avLst/>
          </a:prstGeom>
          <a:noFill/>
        </p:spPr>
        <p:txBody>
          <a:bodyPr wrap="square" rtlCol="0">
            <a:spAutoFit/>
          </a:bodyPr>
          <a:lstStyle/>
          <a:p>
            <a:pPr marL="0" marR="0" lvl="0" indent="0" defTabSz="995690" rtl="0" eaLnBrk="1" fontAlgn="auto" latinLnBrk="0" hangingPunct="1">
              <a:lnSpc>
                <a:spcPct val="100000"/>
              </a:lnSpc>
              <a:spcBef>
                <a:spcPts val="0"/>
              </a:spcBef>
              <a:spcAft>
                <a:spcPts val="0"/>
              </a:spcAft>
              <a:buClrTx/>
              <a:buSzTx/>
              <a:buFontTx/>
              <a:buNone/>
              <a:tabLst/>
              <a:defRPr/>
            </a:pPr>
            <a:r>
              <a:rPr lang="en-US" altLang="zh-TW" sz="1000" b="1" dirty="0">
                <a:latin typeface="Noto Sans" panose="020B0502040504020204" pitchFamily="34" charset="0"/>
                <a:ea typeface="Noto Sans" panose="020B0502040504020204" pitchFamily="34" charset="0"/>
              </a:rPr>
              <a:t>Room For Upgrades</a:t>
            </a:r>
          </a:p>
          <a:p>
            <a:pPr marL="0" marR="0" lvl="0" indent="0" defTabSz="995690" rtl="0" eaLnBrk="1" fontAlgn="auto" latinLnBrk="0" hangingPunct="1">
              <a:lnSpc>
                <a:spcPct val="100000"/>
              </a:lnSpc>
              <a:spcBef>
                <a:spcPts val="0"/>
              </a:spcBef>
              <a:spcAft>
                <a:spcPts val="0"/>
              </a:spcAft>
              <a:buClrTx/>
              <a:buSzTx/>
              <a:buFontTx/>
              <a:buNone/>
              <a:tabLst/>
              <a:defRPr/>
            </a:pPr>
            <a:endParaRPr lang="en-US" sz="1000" b="1" dirty="0">
              <a:solidFill>
                <a:prstClr val="black"/>
              </a:solidFill>
              <a:latin typeface="Noto Sans" panose="020B0502040504020204" pitchFamily="34" charset="0"/>
              <a:ea typeface="Noto Sans" panose="020B0502040504020204" pitchFamily="34" charset="0"/>
              <a:cs typeface="Teko SemiBold" panose="02000000000000000000" pitchFamily="2" charset="0"/>
            </a:endParaRPr>
          </a:p>
          <a:p>
            <a:r>
              <a:rPr lang="en-US" altLang="zh-CN" sz="1000" kern="100" dirty="0">
                <a:latin typeface="Noto Sans" panose="020B0502040504020204" pitchFamily="34" charset="0"/>
                <a:ea typeface="Noto Sans" panose="020B0502040504020204" pitchFamily="34" charset="0"/>
                <a:cs typeface="Times New Roman" panose="02020603050405020304" pitchFamily="18" charset="0"/>
              </a:rPr>
              <a:t>W</a:t>
            </a:r>
            <a:r>
              <a:rPr lang="en-US" altLang="zh-CN" sz="1000" kern="100" dirty="0">
                <a:effectLst/>
                <a:latin typeface="Noto Sans" panose="020B0502040504020204" pitchFamily="34" charset="0"/>
                <a:ea typeface="Noto Sans" panose="020B0502040504020204" pitchFamily="34" charset="0"/>
                <a:cs typeface="Times New Roman" panose="02020603050405020304" pitchFamily="18" charset="0"/>
              </a:rPr>
              <a:t>ith support for a 410mm GPU, a 170mm CPU cooler, and multiple fans and radiators, the </a:t>
            </a:r>
            <a:r>
              <a:rPr lang="en-US" altLang="zh-CN" sz="1000" kern="100" dirty="0" err="1">
                <a:effectLst/>
                <a:latin typeface="Noto Sans" panose="020B0502040504020204" pitchFamily="34" charset="0"/>
                <a:ea typeface="Noto Sans" panose="020B0502040504020204" pitchFamily="34" charset="0"/>
                <a:cs typeface="Times New Roman" panose="02020603050405020304" pitchFamily="18" charset="0"/>
              </a:rPr>
              <a:t>MasterBox</a:t>
            </a:r>
            <a:r>
              <a:rPr lang="en-US" altLang="zh-CN" sz="1000" kern="100" dirty="0">
                <a:effectLst/>
                <a:latin typeface="Noto Sans" panose="020B0502040504020204" pitchFamily="34" charset="0"/>
                <a:ea typeface="Noto Sans" panose="020B0502040504020204" pitchFamily="34" charset="0"/>
                <a:cs typeface="Times New Roman" panose="02020603050405020304" pitchFamily="18" charset="0"/>
              </a:rPr>
              <a:t> 600 will ensure you stay ahead of the game.</a:t>
            </a:r>
            <a:endParaRPr lang="en-US" altLang="zh-TW" sz="1000" dirty="0">
              <a:latin typeface="Noto Sans" panose="020B0502040504020204" pitchFamily="34" charset="0"/>
              <a:ea typeface="Noto Sans" panose="020B0502040504020204" pitchFamily="34" charset="0"/>
            </a:endParaRPr>
          </a:p>
        </p:txBody>
      </p:sp>
      <p:sp>
        <p:nvSpPr>
          <p:cNvPr id="8" name="TextBox 13">
            <a:extLst>
              <a:ext uri="{FF2B5EF4-FFF2-40B4-BE49-F238E27FC236}">
                <a16:creationId xmlns:a16="http://schemas.microsoft.com/office/drawing/2014/main" id="{E4C19BF3-FBC6-0F74-57CB-8D0C36971584}"/>
              </a:ext>
            </a:extLst>
          </p:cNvPr>
          <p:cNvSpPr txBox="1"/>
          <p:nvPr/>
        </p:nvSpPr>
        <p:spPr>
          <a:xfrm>
            <a:off x="661630" y="6986026"/>
            <a:ext cx="2529802" cy="1169551"/>
          </a:xfrm>
          <a:prstGeom prst="rect">
            <a:avLst/>
          </a:prstGeom>
          <a:noFill/>
        </p:spPr>
        <p:txBody>
          <a:bodyPr wrap="square" rtlCol="0">
            <a:spAutoFit/>
          </a:bodyPr>
          <a:lstStyle/>
          <a:p>
            <a:r>
              <a:rPr lang="en-US" altLang="zh-TW" sz="1000" b="1" dirty="0" err="1">
                <a:latin typeface="Noto Sans" panose="020B0502040504020204" pitchFamily="34" charset="0"/>
                <a:ea typeface="Noto Sans" panose="020B0502040504020204" pitchFamily="34" charset="0"/>
              </a:rPr>
              <a:t>FineMesh</a:t>
            </a:r>
            <a:r>
              <a:rPr lang="en-US" altLang="zh-TW" sz="1000" b="1" dirty="0">
                <a:latin typeface="Noto Sans" panose="020B0502040504020204" pitchFamily="34" charset="0"/>
                <a:ea typeface="Noto Sans" panose="020B0502040504020204" pitchFamily="34" charset="0"/>
              </a:rPr>
              <a:t> Performance Front Panel</a:t>
            </a:r>
            <a:endParaRPr lang="zh-CN" altLang="en-US" sz="1000" b="1" dirty="0">
              <a:latin typeface="Noto Sans" panose="020B0502040504020204" pitchFamily="34" charset="0"/>
              <a:ea typeface="宋体"/>
              <a:cs typeface="Noto Sans"/>
            </a:endParaRPr>
          </a:p>
          <a:p>
            <a:endParaRPr lang="en-US"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endParaRPr>
          </a:p>
          <a:p>
            <a:r>
              <a:rPr lang="en-US" altLang="zh-TW" sz="1000" dirty="0">
                <a:latin typeface="Noto Sans" panose="020B0502040504020204" pitchFamily="34" charset="0"/>
                <a:ea typeface="Noto Sans" panose="020B0502040504020204" pitchFamily="34" charset="0"/>
              </a:rPr>
              <a:t>Large mesh intakes offer unrestricted airflow and stellar thermals for demanding systems.</a:t>
            </a:r>
          </a:p>
          <a:p>
            <a:endParaRPr lang="en-TW" altLang="zh-CN" sz="1000" dirty="0">
              <a:latin typeface="Noto Sans" panose="020B0502040504020204" pitchFamily="34" charset="0"/>
              <a:ea typeface="Noto Sans" panose="020B0502040504020204" pitchFamily="34" charset="0"/>
              <a:cs typeface="Noto Sans" panose="020B0502040504020204" pitchFamily="34" charset="0"/>
            </a:endParaRPr>
          </a:p>
          <a:p>
            <a:endParaRPr lang="en-TW" sz="1000" b="1" dirty="0">
              <a:latin typeface="Noto Sans" panose="020B0502040504020204" pitchFamily="34" charset="0"/>
              <a:ea typeface="Noto Sans" panose="020B0502040504020204" pitchFamily="34" charset="0"/>
            </a:endParaRPr>
          </a:p>
        </p:txBody>
      </p:sp>
      <p:sp>
        <p:nvSpPr>
          <p:cNvPr id="9" name="文本占位符 9">
            <a:extLst>
              <a:ext uri="{FF2B5EF4-FFF2-40B4-BE49-F238E27FC236}">
                <a16:creationId xmlns:a16="http://schemas.microsoft.com/office/drawing/2014/main" id="{9AB4CE0C-6BF7-A552-C98D-FBEE4C3759B4}"/>
              </a:ext>
            </a:extLst>
          </p:cNvPr>
          <p:cNvSpPr txBox="1">
            <a:spLocks/>
          </p:cNvSpPr>
          <p:nvPr/>
        </p:nvSpPr>
        <p:spPr>
          <a:xfrm>
            <a:off x="4133806" y="6928601"/>
            <a:ext cx="2510423" cy="1323440"/>
          </a:xfrm>
          <a:prstGeom prst="rect">
            <a:avLst/>
          </a:prstGeom>
        </p:spPr>
        <p:txBody>
          <a:bodyPr>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None/>
            </a:pPr>
            <a:r>
              <a:rPr lang="en-US" altLang="zh-TW" sz="1000" b="1" dirty="0">
                <a:latin typeface="Noto Sans" panose="020B0502040504020204" pitchFamily="34" charset="0"/>
                <a:ea typeface="Noto Sans" panose="020B0502040504020204" pitchFamily="34" charset="0"/>
              </a:rPr>
              <a:t>Removable  HDD cage</a:t>
            </a:r>
          </a:p>
          <a:p>
            <a:pPr marL="0" indent="0">
              <a:buNone/>
            </a:pPr>
            <a:endParaRPr lang="en-US" altLang="zh-TW" sz="1000" b="1" dirty="0">
              <a:latin typeface="Noto Sans" panose="020B0502040504020204" pitchFamily="34" charset="0"/>
              <a:ea typeface="Noto Sans" panose="020B0502040504020204" pitchFamily="34" charset="0"/>
            </a:endParaRPr>
          </a:p>
          <a:p>
            <a:pPr marL="0" indent="0">
              <a:buNone/>
            </a:pPr>
            <a:r>
              <a:rPr lang="en-US" altLang="zh-TW" sz="1000" dirty="0">
                <a:latin typeface="Noto Sans" panose="020B0502040504020204" pitchFamily="34" charset="0"/>
                <a:ea typeface="Noto Sans" panose="020B0502040504020204" pitchFamily="34" charset="0"/>
              </a:rPr>
              <a:t>The HDD cage is completely removable for improved access during assembly and system upgrades. </a:t>
            </a:r>
          </a:p>
        </p:txBody>
      </p:sp>
      <p:sp>
        <p:nvSpPr>
          <p:cNvPr id="10" name="文本框 9">
            <a:extLst>
              <a:ext uri="{FF2B5EF4-FFF2-40B4-BE49-F238E27FC236}">
                <a16:creationId xmlns:a16="http://schemas.microsoft.com/office/drawing/2014/main" id="{B173EE4D-5499-A27A-9DC5-6100041188E2}"/>
              </a:ext>
            </a:extLst>
          </p:cNvPr>
          <p:cNvSpPr txBox="1"/>
          <p:nvPr/>
        </p:nvSpPr>
        <p:spPr>
          <a:xfrm>
            <a:off x="4133807" y="5158320"/>
            <a:ext cx="2529801" cy="1323439"/>
          </a:xfrm>
          <a:prstGeom prst="rect">
            <a:avLst/>
          </a:prstGeom>
          <a:noFill/>
        </p:spPr>
        <p:txBody>
          <a:bodyPr wrap="square">
            <a:spAutoFit/>
          </a:bodyPr>
          <a:lstStyle/>
          <a:p>
            <a:r>
              <a:rPr lang="en-US" altLang="zh-TW" sz="1000" b="1" dirty="0">
                <a:latin typeface="Noto Sans" panose="020B0502040504020204" pitchFamily="34" charset="0"/>
                <a:ea typeface="Noto Sans" panose="020B0502040504020204" pitchFamily="34" charset="0"/>
              </a:rPr>
              <a:t>Versatile Cooling Options</a:t>
            </a:r>
          </a:p>
          <a:p>
            <a:endParaRPr lang="en-US" altLang="zh-TW" sz="1000" b="1" dirty="0">
              <a:latin typeface="Noto Sans" panose="020B0502040504020204" pitchFamily="34" charset="0"/>
              <a:ea typeface="Noto Sans" panose="020B0502040504020204" pitchFamily="34" charset="0"/>
            </a:endParaRPr>
          </a:p>
          <a:p>
            <a:endParaRPr lang="en-US" altLang="zh-TW" sz="1000" b="1" dirty="0">
              <a:latin typeface="Noto Sans" panose="020B0502040504020204" pitchFamily="34" charset="0"/>
              <a:ea typeface="Noto Sans" panose="020B0502040504020204" pitchFamily="34" charset="0"/>
            </a:endParaRPr>
          </a:p>
          <a:p>
            <a:r>
              <a:rPr lang="en-US" altLang="zh-CN" sz="1000" kern="100" dirty="0">
                <a:effectLst/>
                <a:latin typeface="Noto Sans" panose="020B0502040504020204" pitchFamily="34" charset="0"/>
                <a:ea typeface="Noto Sans" panose="020B0502040504020204" pitchFamily="34" charset="0"/>
                <a:cs typeface="Times New Roman" panose="02020603050405020304" pitchFamily="18" charset="0"/>
              </a:rPr>
              <a:t>Support for up to seven 120mm fans and either a top-mounted 360mm radiator or a front-mounted 420mm radiator allows for hyper-effective CPU cooling.</a:t>
            </a:r>
            <a:endParaRPr lang="en-US" altLang="zh-TW" sz="4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35674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2"/>
          <a:stretch>
            <a:fillRect/>
          </a:stretch>
        </p:blipFill>
        <p:spPr>
          <a:xfrm>
            <a:off x="468263" y="450156"/>
            <a:ext cx="2187447" cy="2163052"/>
          </a:xfrm>
          <a:prstGeom prst="rect">
            <a:avLst/>
          </a:prstGeom>
        </p:spPr>
      </p:pic>
      <p:pic>
        <p:nvPicPr>
          <p:cNvPr id="44" name="图片 43" descr="图片包含 游戏机, 电脑&#10;&#10;描述已自动生成">
            <a:extLst>
              <a:ext uri="{FF2B5EF4-FFF2-40B4-BE49-F238E27FC236}">
                <a16:creationId xmlns:a16="http://schemas.microsoft.com/office/drawing/2014/main" id="{7A9E6BC8-1344-BF53-54A7-2F639C710F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61" t="68057" r="26454" b="3999"/>
          <a:stretch/>
        </p:blipFill>
        <p:spPr>
          <a:xfrm>
            <a:off x="435620" y="5103157"/>
            <a:ext cx="2199939" cy="1333924"/>
          </a:xfrm>
          <a:prstGeom prst="rect">
            <a:avLst/>
          </a:prstGeom>
        </p:spPr>
      </p:pic>
      <p:pic>
        <p:nvPicPr>
          <p:cNvPr id="45" name="图片 44" descr="图片包含 游戏机, 电脑&#10;&#10;描述已自动生成">
            <a:extLst>
              <a:ext uri="{FF2B5EF4-FFF2-40B4-BE49-F238E27FC236}">
                <a16:creationId xmlns:a16="http://schemas.microsoft.com/office/drawing/2014/main" id="{B385B011-A857-40F3-D9F6-E5D7EB1C0458}"/>
              </a:ext>
            </a:extLst>
          </p:cNvPr>
          <p:cNvPicPr>
            <a:picLocks noChangeAspect="1"/>
          </p:cNvPicPr>
          <p:nvPr/>
        </p:nvPicPr>
        <p:blipFill rotWithShape="1">
          <a:blip r:embed="rId4">
            <a:extLst>
              <a:ext uri="{28A0092B-C50C-407E-A947-70E740481C1C}">
                <a14:useLocalDpi xmlns:a14="http://schemas.microsoft.com/office/drawing/2010/main" val="0"/>
              </a:ext>
            </a:extLst>
          </a:blip>
          <a:srcRect l="43903" t="20255" r="49059" b="76638"/>
          <a:stretch/>
        </p:blipFill>
        <p:spPr>
          <a:xfrm>
            <a:off x="1808612" y="4215312"/>
            <a:ext cx="1708598" cy="754221"/>
          </a:xfrm>
          <a:prstGeom prst="rect">
            <a:avLst/>
          </a:prstGeom>
          <a:effectLst>
            <a:outerShdw blurRad="50800" dist="38100" dir="2700000" algn="tl" rotWithShape="0">
              <a:prstClr val="black">
                <a:alpha val="40000"/>
              </a:prstClr>
            </a:outerShdw>
          </a:effectLst>
        </p:spPr>
      </p:pic>
      <p:sp>
        <p:nvSpPr>
          <p:cNvPr id="46" name="箭头: 圆角右 45">
            <a:extLst>
              <a:ext uri="{FF2B5EF4-FFF2-40B4-BE49-F238E27FC236}">
                <a16:creationId xmlns:a16="http://schemas.microsoft.com/office/drawing/2014/main" id="{E8098BE0-50C1-EF95-83E3-BCE13523EC76}"/>
              </a:ext>
            </a:extLst>
          </p:cNvPr>
          <p:cNvSpPr/>
          <p:nvPr/>
        </p:nvSpPr>
        <p:spPr>
          <a:xfrm>
            <a:off x="1188342" y="4387327"/>
            <a:ext cx="648073" cy="743349"/>
          </a:xfrm>
          <a:prstGeom prst="ben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0" name="图片 49" descr="电脑主机&#10;&#10;中度可信度描述已自动生成">
            <a:extLst>
              <a:ext uri="{FF2B5EF4-FFF2-40B4-BE49-F238E27FC236}">
                <a16:creationId xmlns:a16="http://schemas.microsoft.com/office/drawing/2014/main" id="{9EA380AA-D675-958D-BDAD-14DC3573E5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99" y="6752594"/>
            <a:ext cx="2600322" cy="2600322"/>
          </a:xfrm>
          <a:prstGeom prst="rect">
            <a:avLst/>
          </a:prstGeom>
        </p:spPr>
      </p:pic>
      <p:pic>
        <p:nvPicPr>
          <p:cNvPr id="3" name="圖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1586" y="3607245"/>
            <a:ext cx="2991823" cy="2991823"/>
          </a:xfrm>
          <a:prstGeom prst="rect">
            <a:avLst/>
          </a:prstGeom>
        </p:spPr>
      </p:pic>
      <p:grpSp>
        <p:nvGrpSpPr>
          <p:cNvPr id="4" name="组合 3">
            <a:extLst>
              <a:ext uri="{FF2B5EF4-FFF2-40B4-BE49-F238E27FC236}">
                <a16:creationId xmlns:a16="http://schemas.microsoft.com/office/drawing/2014/main" id="{9C68C94B-8932-871A-B399-949B4256D742}"/>
              </a:ext>
            </a:extLst>
          </p:cNvPr>
          <p:cNvGrpSpPr/>
          <p:nvPr/>
        </p:nvGrpSpPr>
        <p:grpSpPr>
          <a:xfrm>
            <a:off x="4049085" y="375583"/>
            <a:ext cx="2451204" cy="3155692"/>
            <a:chOff x="4049085" y="375583"/>
            <a:chExt cx="2451204" cy="3155692"/>
          </a:xfrm>
        </p:grpSpPr>
        <p:sp>
          <p:nvSpPr>
            <p:cNvPr id="5" name="文本框 4">
              <a:extLst>
                <a:ext uri="{FF2B5EF4-FFF2-40B4-BE49-F238E27FC236}">
                  <a16:creationId xmlns:a16="http://schemas.microsoft.com/office/drawing/2014/main" id="{6D549952-5734-3B86-75B1-ECF7F0929C43}"/>
                </a:ext>
              </a:extLst>
            </p:cNvPr>
            <p:cNvSpPr txBox="1"/>
            <p:nvPr/>
          </p:nvSpPr>
          <p:spPr>
            <a:xfrm>
              <a:off x="4548860" y="1018629"/>
              <a:ext cx="1951429" cy="230832"/>
            </a:xfrm>
            <a:prstGeom prst="rect">
              <a:avLst/>
            </a:prstGeom>
            <a:noFill/>
          </p:spPr>
          <p:txBody>
            <a:bodyPr wrap="square" rtlCol="0">
              <a:spAutoFit/>
            </a:bodyPr>
            <a:lstStyle/>
            <a:p>
              <a:r>
                <a:rPr lang="en-US" altLang="zh-CN" sz="900" dirty="0">
                  <a:latin typeface="Noto Sans" panose="020B0502040504020204" pitchFamily="34" charset="0"/>
                  <a:ea typeface="Noto Sans" panose="020B0502040504020204" pitchFamily="34" charset="0"/>
                </a:rPr>
                <a:t>Up to 3x 120mm</a:t>
              </a:r>
              <a:endParaRPr lang="zh-CN" altLang="en-US" sz="900" dirty="0">
                <a:latin typeface="Noto Sans" panose="020B0502040504020204" pitchFamily="34" charset="0"/>
              </a:endParaRPr>
            </a:p>
          </p:txBody>
        </p:sp>
        <p:grpSp>
          <p:nvGrpSpPr>
            <p:cNvPr id="6" name="组合 5">
              <a:extLst>
                <a:ext uri="{FF2B5EF4-FFF2-40B4-BE49-F238E27FC236}">
                  <a16:creationId xmlns:a16="http://schemas.microsoft.com/office/drawing/2014/main" id="{AFF3A2A5-050C-32F8-2EC1-A253C2708C3D}"/>
                </a:ext>
              </a:extLst>
            </p:cNvPr>
            <p:cNvGrpSpPr/>
            <p:nvPr/>
          </p:nvGrpSpPr>
          <p:grpSpPr>
            <a:xfrm>
              <a:off x="4049085" y="375583"/>
              <a:ext cx="2232248" cy="3155692"/>
              <a:chOff x="4049085" y="375583"/>
              <a:chExt cx="2232248" cy="3155692"/>
            </a:xfrm>
          </p:grpSpPr>
          <p:pic>
            <p:nvPicPr>
              <p:cNvPr id="7" name="圖片 1">
                <a:extLst>
                  <a:ext uri="{FF2B5EF4-FFF2-40B4-BE49-F238E27FC236}">
                    <a16:creationId xmlns:a16="http://schemas.microsoft.com/office/drawing/2014/main" id="{D478CF9C-D380-AFA8-9858-76A39FA2F5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9085" y="749149"/>
                <a:ext cx="2232248" cy="2232248"/>
              </a:xfrm>
              <a:prstGeom prst="rect">
                <a:avLst/>
              </a:prstGeom>
            </p:spPr>
          </p:pic>
          <p:sp>
            <p:nvSpPr>
              <p:cNvPr id="8" name="矩形 9">
                <a:extLst>
                  <a:ext uri="{FF2B5EF4-FFF2-40B4-BE49-F238E27FC236}">
                    <a16:creationId xmlns:a16="http://schemas.microsoft.com/office/drawing/2014/main" id="{69235D49-5E07-176C-C5AA-523B51381B15}"/>
                  </a:ext>
                </a:extLst>
              </p:cNvPr>
              <p:cNvSpPr/>
              <p:nvPr/>
            </p:nvSpPr>
            <p:spPr>
              <a:xfrm>
                <a:off x="4500711" y="1330221"/>
                <a:ext cx="1300480" cy="281484"/>
              </a:xfrm>
              <a:custGeom>
                <a:avLst/>
                <a:gdLst>
                  <a:gd name="connsiteX0" fmla="*/ 0 w 1137920"/>
                  <a:gd name="connsiteY0" fmla="*/ 0 h 289104"/>
                  <a:gd name="connsiteX1" fmla="*/ 1137920 w 1137920"/>
                  <a:gd name="connsiteY1" fmla="*/ 0 h 289104"/>
                  <a:gd name="connsiteX2" fmla="*/ 1137920 w 1137920"/>
                  <a:gd name="connsiteY2" fmla="*/ 289104 h 289104"/>
                  <a:gd name="connsiteX3" fmla="*/ 0 w 1137920"/>
                  <a:gd name="connsiteY3" fmla="*/ 289104 h 289104"/>
                  <a:gd name="connsiteX4" fmla="*/ 0 w 1137920"/>
                  <a:gd name="connsiteY4" fmla="*/ 0 h 289104"/>
                  <a:gd name="connsiteX0" fmla="*/ 0 w 1242060"/>
                  <a:gd name="connsiteY0" fmla="*/ 0 h 301804"/>
                  <a:gd name="connsiteX1" fmla="*/ 1137920 w 1242060"/>
                  <a:gd name="connsiteY1" fmla="*/ 0 h 301804"/>
                  <a:gd name="connsiteX2" fmla="*/ 1242060 w 1242060"/>
                  <a:gd name="connsiteY2" fmla="*/ 301804 h 301804"/>
                  <a:gd name="connsiteX3" fmla="*/ 0 w 1242060"/>
                  <a:gd name="connsiteY3" fmla="*/ 289104 h 301804"/>
                  <a:gd name="connsiteX4" fmla="*/ 0 w 1242060"/>
                  <a:gd name="connsiteY4" fmla="*/ 0 h 301804"/>
                  <a:gd name="connsiteX0" fmla="*/ 0 w 1242060"/>
                  <a:gd name="connsiteY0" fmla="*/ 0 h 301804"/>
                  <a:gd name="connsiteX1" fmla="*/ 1150620 w 1242060"/>
                  <a:gd name="connsiteY1" fmla="*/ 27940 h 301804"/>
                  <a:gd name="connsiteX2" fmla="*/ 1242060 w 1242060"/>
                  <a:gd name="connsiteY2" fmla="*/ 301804 h 301804"/>
                  <a:gd name="connsiteX3" fmla="*/ 0 w 1242060"/>
                  <a:gd name="connsiteY3" fmla="*/ 289104 h 301804"/>
                  <a:gd name="connsiteX4" fmla="*/ 0 w 1242060"/>
                  <a:gd name="connsiteY4" fmla="*/ 0 h 301804"/>
                  <a:gd name="connsiteX0" fmla="*/ 27940 w 1242060"/>
                  <a:gd name="connsiteY0" fmla="*/ 12700 h 273864"/>
                  <a:gd name="connsiteX1" fmla="*/ 1150620 w 1242060"/>
                  <a:gd name="connsiteY1" fmla="*/ 0 h 273864"/>
                  <a:gd name="connsiteX2" fmla="*/ 1242060 w 1242060"/>
                  <a:gd name="connsiteY2" fmla="*/ 273864 h 273864"/>
                  <a:gd name="connsiteX3" fmla="*/ 0 w 1242060"/>
                  <a:gd name="connsiteY3" fmla="*/ 261164 h 273864"/>
                  <a:gd name="connsiteX4" fmla="*/ 27940 w 1242060"/>
                  <a:gd name="connsiteY4" fmla="*/ 12700 h 273864"/>
                  <a:gd name="connsiteX0" fmla="*/ 93980 w 1308100"/>
                  <a:gd name="connsiteY0" fmla="*/ 12700 h 273864"/>
                  <a:gd name="connsiteX1" fmla="*/ 1216660 w 1308100"/>
                  <a:gd name="connsiteY1" fmla="*/ 0 h 273864"/>
                  <a:gd name="connsiteX2" fmla="*/ 1308100 w 1308100"/>
                  <a:gd name="connsiteY2" fmla="*/ 273864 h 273864"/>
                  <a:gd name="connsiteX3" fmla="*/ 0 w 1308100"/>
                  <a:gd name="connsiteY3" fmla="*/ 271324 h 273864"/>
                  <a:gd name="connsiteX4" fmla="*/ 93980 w 1308100"/>
                  <a:gd name="connsiteY4" fmla="*/ 12700 h 273864"/>
                  <a:gd name="connsiteX0" fmla="*/ 86360 w 1308100"/>
                  <a:gd name="connsiteY0" fmla="*/ 0 h 281484"/>
                  <a:gd name="connsiteX1" fmla="*/ 1216660 w 1308100"/>
                  <a:gd name="connsiteY1" fmla="*/ 7620 h 281484"/>
                  <a:gd name="connsiteX2" fmla="*/ 1308100 w 1308100"/>
                  <a:gd name="connsiteY2" fmla="*/ 281484 h 281484"/>
                  <a:gd name="connsiteX3" fmla="*/ 0 w 1308100"/>
                  <a:gd name="connsiteY3" fmla="*/ 278944 h 281484"/>
                  <a:gd name="connsiteX4" fmla="*/ 86360 w 1308100"/>
                  <a:gd name="connsiteY4" fmla="*/ 0 h 281484"/>
                  <a:gd name="connsiteX0" fmla="*/ 86360 w 1308100"/>
                  <a:gd name="connsiteY0" fmla="*/ 0 h 281484"/>
                  <a:gd name="connsiteX1" fmla="*/ 1229360 w 1308100"/>
                  <a:gd name="connsiteY1" fmla="*/ 2540 h 281484"/>
                  <a:gd name="connsiteX2" fmla="*/ 1308100 w 1308100"/>
                  <a:gd name="connsiteY2" fmla="*/ 281484 h 281484"/>
                  <a:gd name="connsiteX3" fmla="*/ 0 w 1308100"/>
                  <a:gd name="connsiteY3" fmla="*/ 278944 h 281484"/>
                  <a:gd name="connsiteX4" fmla="*/ 86360 w 1308100"/>
                  <a:gd name="connsiteY4" fmla="*/ 0 h 281484"/>
                  <a:gd name="connsiteX0" fmla="*/ 78740 w 1300480"/>
                  <a:gd name="connsiteY0" fmla="*/ 0 h 281484"/>
                  <a:gd name="connsiteX1" fmla="*/ 1221740 w 1300480"/>
                  <a:gd name="connsiteY1" fmla="*/ 2540 h 281484"/>
                  <a:gd name="connsiteX2" fmla="*/ 1300480 w 1300480"/>
                  <a:gd name="connsiteY2" fmla="*/ 281484 h 281484"/>
                  <a:gd name="connsiteX3" fmla="*/ 0 w 1300480"/>
                  <a:gd name="connsiteY3" fmla="*/ 281484 h 281484"/>
                  <a:gd name="connsiteX4" fmla="*/ 78740 w 1300480"/>
                  <a:gd name="connsiteY4" fmla="*/ 0 h 28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480" h="281484">
                    <a:moveTo>
                      <a:pt x="78740" y="0"/>
                    </a:moveTo>
                    <a:lnTo>
                      <a:pt x="1221740" y="2540"/>
                    </a:lnTo>
                    <a:lnTo>
                      <a:pt x="1300480" y="281484"/>
                    </a:lnTo>
                    <a:lnTo>
                      <a:pt x="0" y="281484"/>
                    </a:lnTo>
                    <a:lnTo>
                      <a:pt x="78740" y="0"/>
                    </a:lnTo>
                    <a:close/>
                  </a:path>
                </a:pathLst>
              </a:custGeom>
              <a:solidFill>
                <a:schemeClr val="accent6">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9">
                <a:extLst>
                  <a:ext uri="{FF2B5EF4-FFF2-40B4-BE49-F238E27FC236}">
                    <a16:creationId xmlns:a16="http://schemas.microsoft.com/office/drawing/2014/main" id="{A61514C4-9BD1-C554-638C-6EFE5B6BDC43}"/>
                  </a:ext>
                </a:extLst>
              </p:cNvPr>
              <p:cNvSpPr/>
              <p:nvPr/>
            </p:nvSpPr>
            <p:spPr>
              <a:xfrm rot="16200000">
                <a:off x="5244794" y="1997482"/>
                <a:ext cx="998220" cy="207824"/>
              </a:xfrm>
              <a:custGeom>
                <a:avLst/>
                <a:gdLst>
                  <a:gd name="connsiteX0" fmla="*/ 0 w 1137920"/>
                  <a:gd name="connsiteY0" fmla="*/ 0 h 289104"/>
                  <a:gd name="connsiteX1" fmla="*/ 1137920 w 1137920"/>
                  <a:gd name="connsiteY1" fmla="*/ 0 h 289104"/>
                  <a:gd name="connsiteX2" fmla="*/ 1137920 w 1137920"/>
                  <a:gd name="connsiteY2" fmla="*/ 289104 h 289104"/>
                  <a:gd name="connsiteX3" fmla="*/ 0 w 1137920"/>
                  <a:gd name="connsiteY3" fmla="*/ 289104 h 289104"/>
                  <a:gd name="connsiteX4" fmla="*/ 0 w 1137920"/>
                  <a:gd name="connsiteY4" fmla="*/ 0 h 289104"/>
                  <a:gd name="connsiteX0" fmla="*/ 0 w 1242060"/>
                  <a:gd name="connsiteY0" fmla="*/ 0 h 301804"/>
                  <a:gd name="connsiteX1" fmla="*/ 1137920 w 1242060"/>
                  <a:gd name="connsiteY1" fmla="*/ 0 h 301804"/>
                  <a:gd name="connsiteX2" fmla="*/ 1242060 w 1242060"/>
                  <a:gd name="connsiteY2" fmla="*/ 301804 h 301804"/>
                  <a:gd name="connsiteX3" fmla="*/ 0 w 1242060"/>
                  <a:gd name="connsiteY3" fmla="*/ 289104 h 301804"/>
                  <a:gd name="connsiteX4" fmla="*/ 0 w 1242060"/>
                  <a:gd name="connsiteY4" fmla="*/ 0 h 301804"/>
                  <a:gd name="connsiteX0" fmla="*/ 0 w 1242060"/>
                  <a:gd name="connsiteY0" fmla="*/ 0 h 301804"/>
                  <a:gd name="connsiteX1" fmla="*/ 1150620 w 1242060"/>
                  <a:gd name="connsiteY1" fmla="*/ 27940 h 301804"/>
                  <a:gd name="connsiteX2" fmla="*/ 1242060 w 1242060"/>
                  <a:gd name="connsiteY2" fmla="*/ 301804 h 301804"/>
                  <a:gd name="connsiteX3" fmla="*/ 0 w 1242060"/>
                  <a:gd name="connsiteY3" fmla="*/ 289104 h 301804"/>
                  <a:gd name="connsiteX4" fmla="*/ 0 w 1242060"/>
                  <a:gd name="connsiteY4" fmla="*/ 0 h 301804"/>
                  <a:gd name="connsiteX0" fmla="*/ 27940 w 1242060"/>
                  <a:gd name="connsiteY0" fmla="*/ 12700 h 273864"/>
                  <a:gd name="connsiteX1" fmla="*/ 1150620 w 1242060"/>
                  <a:gd name="connsiteY1" fmla="*/ 0 h 273864"/>
                  <a:gd name="connsiteX2" fmla="*/ 1242060 w 1242060"/>
                  <a:gd name="connsiteY2" fmla="*/ 273864 h 273864"/>
                  <a:gd name="connsiteX3" fmla="*/ 0 w 1242060"/>
                  <a:gd name="connsiteY3" fmla="*/ 261164 h 273864"/>
                  <a:gd name="connsiteX4" fmla="*/ 27940 w 1242060"/>
                  <a:gd name="connsiteY4" fmla="*/ 12700 h 273864"/>
                  <a:gd name="connsiteX0" fmla="*/ 93980 w 1308100"/>
                  <a:gd name="connsiteY0" fmla="*/ 12700 h 273864"/>
                  <a:gd name="connsiteX1" fmla="*/ 1216660 w 1308100"/>
                  <a:gd name="connsiteY1" fmla="*/ 0 h 273864"/>
                  <a:gd name="connsiteX2" fmla="*/ 1308100 w 1308100"/>
                  <a:gd name="connsiteY2" fmla="*/ 273864 h 273864"/>
                  <a:gd name="connsiteX3" fmla="*/ 0 w 1308100"/>
                  <a:gd name="connsiteY3" fmla="*/ 271324 h 273864"/>
                  <a:gd name="connsiteX4" fmla="*/ 93980 w 1308100"/>
                  <a:gd name="connsiteY4" fmla="*/ 12700 h 273864"/>
                  <a:gd name="connsiteX0" fmla="*/ 86360 w 1308100"/>
                  <a:gd name="connsiteY0" fmla="*/ 0 h 281484"/>
                  <a:gd name="connsiteX1" fmla="*/ 1216660 w 1308100"/>
                  <a:gd name="connsiteY1" fmla="*/ 7620 h 281484"/>
                  <a:gd name="connsiteX2" fmla="*/ 1308100 w 1308100"/>
                  <a:gd name="connsiteY2" fmla="*/ 281484 h 281484"/>
                  <a:gd name="connsiteX3" fmla="*/ 0 w 1308100"/>
                  <a:gd name="connsiteY3" fmla="*/ 278944 h 281484"/>
                  <a:gd name="connsiteX4" fmla="*/ 86360 w 1308100"/>
                  <a:gd name="connsiteY4" fmla="*/ 0 h 281484"/>
                  <a:gd name="connsiteX0" fmla="*/ 86360 w 1308100"/>
                  <a:gd name="connsiteY0" fmla="*/ 0 h 281484"/>
                  <a:gd name="connsiteX1" fmla="*/ 1229360 w 1308100"/>
                  <a:gd name="connsiteY1" fmla="*/ 2540 h 281484"/>
                  <a:gd name="connsiteX2" fmla="*/ 1308100 w 1308100"/>
                  <a:gd name="connsiteY2" fmla="*/ 281484 h 281484"/>
                  <a:gd name="connsiteX3" fmla="*/ 0 w 1308100"/>
                  <a:gd name="connsiteY3" fmla="*/ 278944 h 281484"/>
                  <a:gd name="connsiteX4" fmla="*/ 86360 w 1308100"/>
                  <a:gd name="connsiteY4" fmla="*/ 0 h 281484"/>
                  <a:gd name="connsiteX0" fmla="*/ 78740 w 1300480"/>
                  <a:gd name="connsiteY0" fmla="*/ 0 h 281484"/>
                  <a:gd name="connsiteX1" fmla="*/ 1221740 w 1300480"/>
                  <a:gd name="connsiteY1" fmla="*/ 2540 h 281484"/>
                  <a:gd name="connsiteX2" fmla="*/ 1300480 w 1300480"/>
                  <a:gd name="connsiteY2" fmla="*/ 281484 h 281484"/>
                  <a:gd name="connsiteX3" fmla="*/ 0 w 1300480"/>
                  <a:gd name="connsiteY3" fmla="*/ 281484 h 281484"/>
                  <a:gd name="connsiteX4" fmla="*/ 78740 w 1300480"/>
                  <a:gd name="connsiteY4" fmla="*/ 0 h 281484"/>
                  <a:gd name="connsiteX0" fmla="*/ 78740 w 1221740"/>
                  <a:gd name="connsiteY0" fmla="*/ 0 h 284024"/>
                  <a:gd name="connsiteX1" fmla="*/ 1221740 w 1221740"/>
                  <a:gd name="connsiteY1" fmla="*/ 2540 h 284024"/>
                  <a:gd name="connsiteX2" fmla="*/ 1160780 w 1221740"/>
                  <a:gd name="connsiteY2" fmla="*/ 284024 h 284024"/>
                  <a:gd name="connsiteX3" fmla="*/ 0 w 1221740"/>
                  <a:gd name="connsiteY3" fmla="*/ 281484 h 284024"/>
                  <a:gd name="connsiteX4" fmla="*/ 78740 w 1221740"/>
                  <a:gd name="connsiteY4" fmla="*/ 0 h 284024"/>
                  <a:gd name="connsiteX0" fmla="*/ 78740 w 1358900"/>
                  <a:gd name="connsiteY0" fmla="*/ 0 h 284024"/>
                  <a:gd name="connsiteX1" fmla="*/ 1358900 w 1358900"/>
                  <a:gd name="connsiteY1" fmla="*/ 160020 h 284024"/>
                  <a:gd name="connsiteX2" fmla="*/ 1160780 w 1358900"/>
                  <a:gd name="connsiteY2" fmla="*/ 284024 h 284024"/>
                  <a:gd name="connsiteX3" fmla="*/ 0 w 1358900"/>
                  <a:gd name="connsiteY3" fmla="*/ 281484 h 284024"/>
                  <a:gd name="connsiteX4" fmla="*/ 78740 w 1358900"/>
                  <a:gd name="connsiteY4" fmla="*/ 0 h 284024"/>
                  <a:gd name="connsiteX0" fmla="*/ 670560 w 1358900"/>
                  <a:gd name="connsiteY0" fmla="*/ 0 h 207824"/>
                  <a:gd name="connsiteX1" fmla="*/ 1358900 w 1358900"/>
                  <a:gd name="connsiteY1" fmla="*/ 83820 h 207824"/>
                  <a:gd name="connsiteX2" fmla="*/ 1160780 w 1358900"/>
                  <a:gd name="connsiteY2" fmla="*/ 207824 h 207824"/>
                  <a:gd name="connsiteX3" fmla="*/ 0 w 1358900"/>
                  <a:gd name="connsiteY3" fmla="*/ 205284 h 207824"/>
                  <a:gd name="connsiteX4" fmla="*/ 670560 w 1358900"/>
                  <a:gd name="connsiteY4" fmla="*/ 0 h 207824"/>
                  <a:gd name="connsiteX0" fmla="*/ 335280 w 1023620"/>
                  <a:gd name="connsiteY0" fmla="*/ 0 h 207824"/>
                  <a:gd name="connsiteX1" fmla="*/ 1023620 w 1023620"/>
                  <a:gd name="connsiteY1" fmla="*/ 83820 h 207824"/>
                  <a:gd name="connsiteX2" fmla="*/ 825500 w 1023620"/>
                  <a:gd name="connsiteY2" fmla="*/ 207824 h 207824"/>
                  <a:gd name="connsiteX3" fmla="*/ 0 w 1023620"/>
                  <a:gd name="connsiteY3" fmla="*/ 12244 h 207824"/>
                  <a:gd name="connsiteX4" fmla="*/ 335280 w 1023620"/>
                  <a:gd name="connsiteY4" fmla="*/ 0 h 207824"/>
                  <a:gd name="connsiteX0" fmla="*/ 335280 w 1003300"/>
                  <a:gd name="connsiteY0" fmla="*/ 0 h 207824"/>
                  <a:gd name="connsiteX1" fmla="*/ 1003300 w 1003300"/>
                  <a:gd name="connsiteY1" fmla="*/ 109220 h 207824"/>
                  <a:gd name="connsiteX2" fmla="*/ 825500 w 1003300"/>
                  <a:gd name="connsiteY2" fmla="*/ 207824 h 207824"/>
                  <a:gd name="connsiteX3" fmla="*/ 0 w 1003300"/>
                  <a:gd name="connsiteY3" fmla="*/ 12244 h 207824"/>
                  <a:gd name="connsiteX4" fmla="*/ 335280 w 1003300"/>
                  <a:gd name="connsiteY4" fmla="*/ 0 h 207824"/>
                  <a:gd name="connsiteX0" fmla="*/ 330200 w 998220"/>
                  <a:gd name="connsiteY0" fmla="*/ 0 h 207824"/>
                  <a:gd name="connsiteX1" fmla="*/ 998220 w 998220"/>
                  <a:gd name="connsiteY1" fmla="*/ 109220 h 207824"/>
                  <a:gd name="connsiteX2" fmla="*/ 820420 w 998220"/>
                  <a:gd name="connsiteY2" fmla="*/ 207824 h 207824"/>
                  <a:gd name="connsiteX3" fmla="*/ 0 w 998220"/>
                  <a:gd name="connsiteY3" fmla="*/ 60504 h 207824"/>
                  <a:gd name="connsiteX4" fmla="*/ 330200 w 998220"/>
                  <a:gd name="connsiteY4" fmla="*/ 0 h 207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20" h="207824">
                    <a:moveTo>
                      <a:pt x="330200" y="0"/>
                    </a:moveTo>
                    <a:lnTo>
                      <a:pt x="998220" y="109220"/>
                    </a:lnTo>
                    <a:lnTo>
                      <a:pt x="820420" y="207824"/>
                    </a:lnTo>
                    <a:lnTo>
                      <a:pt x="0" y="60504"/>
                    </a:lnTo>
                    <a:lnTo>
                      <a:pt x="330200" y="0"/>
                    </a:lnTo>
                    <a:close/>
                  </a:path>
                </a:pathLst>
              </a:custGeom>
              <a:solidFill>
                <a:srgbClr val="63C2C4">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53C63458-C255-03FA-711A-D30444F7FE57}"/>
                  </a:ext>
                </a:extLst>
              </p:cNvPr>
              <p:cNvSpPr/>
              <p:nvPr/>
            </p:nvSpPr>
            <p:spPr>
              <a:xfrm rot="16200000">
                <a:off x="4357090" y="1812856"/>
                <a:ext cx="383540" cy="129084"/>
              </a:xfrm>
              <a:custGeom>
                <a:avLst/>
                <a:gdLst>
                  <a:gd name="connsiteX0" fmla="*/ 0 w 1137920"/>
                  <a:gd name="connsiteY0" fmla="*/ 0 h 289104"/>
                  <a:gd name="connsiteX1" fmla="*/ 1137920 w 1137920"/>
                  <a:gd name="connsiteY1" fmla="*/ 0 h 289104"/>
                  <a:gd name="connsiteX2" fmla="*/ 1137920 w 1137920"/>
                  <a:gd name="connsiteY2" fmla="*/ 289104 h 289104"/>
                  <a:gd name="connsiteX3" fmla="*/ 0 w 1137920"/>
                  <a:gd name="connsiteY3" fmla="*/ 289104 h 289104"/>
                  <a:gd name="connsiteX4" fmla="*/ 0 w 1137920"/>
                  <a:gd name="connsiteY4" fmla="*/ 0 h 289104"/>
                  <a:gd name="connsiteX0" fmla="*/ 0 w 1242060"/>
                  <a:gd name="connsiteY0" fmla="*/ 0 h 301804"/>
                  <a:gd name="connsiteX1" fmla="*/ 1137920 w 1242060"/>
                  <a:gd name="connsiteY1" fmla="*/ 0 h 301804"/>
                  <a:gd name="connsiteX2" fmla="*/ 1242060 w 1242060"/>
                  <a:gd name="connsiteY2" fmla="*/ 301804 h 301804"/>
                  <a:gd name="connsiteX3" fmla="*/ 0 w 1242060"/>
                  <a:gd name="connsiteY3" fmla="*/ 289104 h 301804"/>
                  <a:gd name="connsiteX4" fmla="*/ 0 w 1242060"/>
                  <a:gd name="connsiteY4" fmla="*/ 0 h 301804"/>
                  <a:gd name="connsiteX0" fmla="*/ 0 w 1242060"/>
                  <a:gd name="connsiteY0" fmla="*/ 0 h 301804"/>
                  <a:gd name="connsiteX1" fmla="*/ 1150620 w 1242060"/>
                  <a:gd name="connsiteY1" fmla="*/ 27940 h 301804"/>
                  <a:gd name="connsiteX2" fmla="*/ 1242060 w 1242060"/>
                  <a:gd name="connsiteY2" fmla="*/ 301804 h 301804"/>
                  <a:gd name="connsiteX3" fmla="*/ 0 w 1242060"/>
                  <a:gd name="connsiteY3" fmla="*/ 289104 h 301804"/>
                  <a:gd name="connsiteX4" fmla="*/ 0 w 1242060"/>
                  <a:gd name="connsiteY4" fmla="*/ 0 h 301804"/>
                  <a:gd name="connsiteX0" fmla="*/ 27940 w 1242060"/>
                  <a:gd name="connsiteY0" fmla="*/ 12700 h 273864"/>
                  <a:gd name="connsiteX1" fmla="*/ 1150620 w 1242060"/>
                  <a:gd name="connsiteY1" fmla="*/ 0 h 273864"/>
                  <a:gd name="connsiteX2" fmla="*/ 1242060 w 1242060"/>
                  <a:gd name="connsiteY2" fmla="*/ 273864 h 273864"/>
                  <a:gd name="connsiteX3" fmla="*/ 0 w 1242060"/>
                  <a:gd name="connsiteY3" fmla="*/ 261164 h 273864"/>
                  <a:gd name="connsiteX4" fmla="*/ 27940 w 1242060"/>
                  <a:gd name="connsiteY4" fmla="*/ 12700 h 273864"/>
                  <a:gd name="connsiteX0" fmla="*/ 93980 w 1308100"/>
                  <a:gd name="connsiteY0" fmla="*/ 12700 h 273864"/>
                  <a:gd name="connsiteX1" fmla="*/ 1216660 w 1308100"/>
                  <a:gd name="connsiteY1" fmla="*/ 0 h 273864"/>
                  <a:gd name="connsiteX2" fmla="*/ 1308100 w 1308100"/>
                  <a:gd name="connsiteY2" fmla="*/ 273864 h 273864"/>
                  <a:gd name="connsiteX3" fmla="*/ 0 w 1308100"/>
                  <a:gd name="connsiteY3" fmla="*/ 271324 h 273864"/>
                  <a:gd name="connsiteX4" fmla="*/ 93980 w 1308100"/>
                  <a:gd name="connsiteY4" fmla="*/ 12700 h 273864"/>
                  <a:gd name="connsiteX0" fmla="*/ 86360 w 1308100"/>
                  <a:gd name="connsiteY0" fmla="*/ 0 h 281484"/>
                  <a:gd name="connsiteX1" fmla="*/ 1216660 w 1308100"/>
                  <a:gd name="connsiteY1" fmla="*/ 7620 h 281484"/>
                  <a:gd name="connsiteX2" fmla="*/ 1308100 w 1308100"/>
                  <a:gd name="connsiteY2" fmla="*/ 281484 h 281484"/>
                  <a:gd name="connsiteX3" fmla="*/ 0 w 1308100"/>
                  <a:gd name="connsiteY3" fmla="*/ 278944 h 281484"/>
                  <a:gd name="connsiteX4" fmla="*/ 86360 w 1308100"/>
                  <a:gd name="connsiteY4" fmla="*/ 0 h 281484"/>
                  <a:gd name="connsiteX0" fmla="*/ 86360 w 1308100"/>
                  <a:gd name="connsiteY0" fmla="*/ 0 h 281484"/>
                  <a:gd name="connsiteX1" fmla="*/ 1229360 w 1308100"/>
                  <a:gd name="connsiteY1" fmla="*/ 2540 h 281484"/>
                  <a:gd name="connsiteX2" fmla="*/ 1308100 w 1308100"/>
                  <a:gd name="connsiteY2" fmla="*/ 281484 h 281484"/>
                  <a:gd name="connsiteX3" fmla="*/ 0 w 1308100"/>
                  <a:gd name="connsiteY3" fmla="*/ 278944 h 281484"/>
                  <a:gd name="connsiteX4" fmla="*/ 86360 w 1308100"/>
                  <a:gd name="connsiteY4" fmla="*/ 0 h 281484"/>
                  <a:gd name="connsiteX0" fmla="*/ 78740 w 1300480"/>
                  <a:gd name="connsiteY0" fmla="*/ 0 h 281484"/>
                  <a:gd name="connsiteX1" fmla="*/ 1221740 w 1300480"/>
                  <a:gd name="connsiteY1" fmla="*/ 2540 h 281484"/>
                  <a:gd name="connsiteX2" fmla="*/ 1300480 w 1300480"/>
                  <a:gd name="connsiteY2" fmla="*/ 281484 h 281484"/>
                  <a:gd name="connsiteX3" fmla="*/ 0 w 1300480"/>
                  <a:gd name="connsiteY3" fmla="*/ 281484 h 281484"/>
                  <a:gd name="connsiteX4" fmla="*/ 78740 w 1300480"/>
                  <a:gd name="connsiteY4" fmla="*/ 0 h 281484"/>
                  <a:gd name="connsiteX0" fmla="*/ 78740 w 1221740"/>
                  <a:gd name="connsiteY0" fmla="*/ 0 h 284024"/>
                  <a:gd name="connsiteX1" fmla="*/ 1221740 w 1221740"/>
                  <a:gd name="connsiteY1" fmla="*/ 2540 h 284024"/>
                  <a:gd name="connsiteX2" fmla="*/ 1160780 w 1221740"/>
                  <a:gd name="connsiteY2" fmla="*/ 284024 h 284024"/>
                  <a:gd name="connsiteX3" fmla="*/ 0 w 1221740"/>
                  <a:gd name="connsiteY3" fmla="*/ 281484 h 284024"/>
                  <a:gd name="connsiteX4" fmla="*/ 78740 w 1221740"/>
                  <a:gd name="connsiteY4" fmla="*/ 0 h 284024"/>
                  <a:gd name="connsiteX0" fmla="*/ 78740 w 1358900"/>
                  <a:gd name="connsiteY0" fmla="*/ 0 h 284024"/>
                  <a:gd name="connsiteX1" fmla="*/ 1358900 w 1358900"/>
                  <a:gd name="connsiteY1" fmla="*/ 160020 h 284024"/>
                  <a:gd name="connsiteX2" fmla="*/ 1160780 w 1358900"/>
                  <a:gd name="connsiteY2" fmla="*/ 284024 h 284024"/>
                  <a:gd name="connsiteX3" fmla="*/ 0 w 1358900"/>
                  <a:gd name="connsiteY3" fmla="*/ 281484 h 284024"/>
                  <a:gd name="connsiteX4" fmla="*/ 78740 w 1358900"/>
                  <a:gd name="connsiteY4" fmla="*/ 0 h 284024"/>
                  <a:gd name="connsiteX0" fmla="*/ 670560 w 1358900"/>
                  <a:gd name="connsiteY0" fmla="*/ 0 h 207824"/>
                  <a:gd name="connsiteX1" fmla="*/ 1358900 w 1358900"/>
                  <a:gd name="connsiteY1" fmla="*/ 83820 h 207824"/>
                  <a:gd name="connsiteX2" fmla="*/ 1160780 w 1358900"/>
                  <a:gd name="connsiteY2" fmla="*/ 207824 h 207824"/>
                  <a:gd name="connsiteX3" fmla="*/ 0 w 1358900"/>
                  <a:gd name="connsiteY3" fmla="*/ 205284 h 207824"/>
                  <a:gd name="connsiteX4" fmla="*/ 670560 w 1358900"/>
                  <a:gd name="connsiteY4" fmla="*/ 0 h 207824"/>
                  <a:gd name="connsiteX0" fmla="*/ 335280 w 1023620"/>
                  <a:gd name="connsiteY0" fmla="*/ 0 h 207824"/>
                  <a:gd name="connsiteX1" fmla="*/ 1023620 w 1023620"/>
                  <a:gd name="connsiteY1" fmla="*/ 83820 h 207824"/>
                  <a:gd name="connsiteX2" fmla="*/ 825500 w 1023620"/>
                  <a:gd name="connsiteY2" fmla="*/ 207824 h 207824"/>
                  <a:gd name="connsiteX3" fmla="*/ 0 w 1023620"/>
                  <a:gd name="connsiteY3" fmla="*/ 12244 h 207824"/>
                  <a:gd name="connsiteX4" fmla="*/ 335280 w 1023620"/>
                  <a:gd name="connsiteY4" fmla="*/ 0 h 207824"/>
                  <a:gd name="connsiteX0" fmla="*/ 335280 w 1003300"/>
                  <a:gd name="connsiteY0" fmla="*/ 0 h 207824"/>
                  <a:gd name="connsiteX1" fmla="*/ 1003300 w 1003300"/>
                  <a:gd name="connsiteY1" fmla="*/ 109220 h 207824"/>
                  <a:gd name="connsiteX2" fmla="*/ 825500 w 1003300"/>
                  <a:gd name="connsiteY2" fmla="*/ 207824 h 207824"/>
                  <a:gd name="connsiteX3" fmla="*/ 0 w 1003300"/>
                  <a:gd name="connsiteY3" fmla="*/ 12244 h 207824"/>
                  <a:gd name="connsiteX4" fmla="*/ 335280 w 1003300"/>
                  <a:gd name="connsiteY4" fmla="*/ 0 h 207824"/>
                  <a:gd name="connsiteX0" fmla="*/ 330200 w 998220"/>
                  <a:gd name="connsiteY0" fmla="*/ 0 h 207824"/>
                  <a:gd name="connsiteX1" fmla="*/ 998220 w 998220"/>
                  <a:gd name="connsiteY1" fmla="*/ 109220 h 207824"/>
                  <a:gd name="connsiteX2" fmla="*/ 820420 w 998220"/>
                  <a:gd name="connsiteY2" fmla="*/ 207824 h 207824"/>
                  <a:gd name="connsiteX3" fmla="*/ 0 w 998220"/>
                  <a:gd name="connsiteY3" fmla="*/ 60504 h 207824"/>
                  <a:gd name="connsiteX4" fmla="*/ 330200 w 998220"/>
                  <a:gd name="connsiteY4" fmla="*/ 0 h 207824"/>
                  <a:gd name="connsiteX0" fmla="*/ 330200 w 820420"/>
                  <a:gd name="connsiteY0" fmla="*/ 0 h 207824"/>
                  <a:gd name="connsiteX1" fmla="*/ 782320 w 820420"/>
                  <a:gd name="connsiteY1" fmla="*/ 43180 h 207824"/>
                  <a:gd name="connsiteX2" fmla="*/ 820420 w 820420"/>
                  <a:gd name="connsiteY2" fmla="*/ 207824 h 207824"/>
                  <a:gd name="connsiteX3" fmla="*/ 0 w 820420"/>
                  <a:gd name="connsiteY3" fmla="*/ 60504 h 207824"/>
                  <a:gd name="connsiteX4" fmla="*/ 330200 w 820420"/>
                  <a:gd name="connsiteY4" fmla="*/ 0 h 207824"/>
                  <a:gd name="connsiteX0" fmla="*/ 330200 w 1008380"/>
                  <a:gd name="connsiteY0" fmla="*/ 0 h 113844"/>
                  <a:gd name="connsiteX1" fmla="*/ 782320 w 1008380"/>
                  <a:gd name="connsiteY1" fmla="*/ 43180 h 113844"/>
                  <a:gd name="connsiteX2" fmla="*/ 1008380 w 1008380"/>
                  <a:gd name="connsiteY2" fmla="*/ 113844 h 113844"/>
                  <a:gd name="connsiteX3" fmla="*/ 0 w 1008380"/>
                  <a:gd name="connsiteY3" fmla="*/ 60504 h 113844"/>
                  <a:gd name="connsiteX4" fmla="*/ 330200 w 1008380"/>
                  <a:gd name="connsiteY4" fmla="*/ 0 h 113844"/>
                  <a:gd name="connsiteX0" fmla="*/ 0 w 678180"/>
                  <a:gd name="connsiteY0" fmla="*/ 0 h 172264"/>
                  <a:gd name="connsiteX1" fmla="*/ 452120 w 678180"/>
                  <a:gd name="connsiteY1" fmla="*/ 43180 h 172264"/>
                  <a:gd name="connsiteX2" fmla="*/ 678180 w 678180"/>
                  <a:gd name="connsiteY2" fmla="*/ 113844 h 172264"/>
                  <a:gd name="connsiteX3" fmla="*/ 480060 w 678180"/>
                  <a:gd name="connsiteY3" fmla="*/ 172264 h 172264"/>
                  <a:gd name="connsiteX4" fmla="*/ 0 w 678180"/>
                  <a:gd name="connsiteY4" fmla="*/ 0 h 172264"/>
                  <a:gd name="connsiteX0" fmla="*/ 0 w 439420"/>
                  <a:gd name="connsiteY0" fmla="*/ 58420 h 129084"/>
                  <a:gd name="connsiteX1" fmla="*/ 213360 w 439420"/>
                  <a:gd name="connsiteY1" fmla="*/ 0 h 129084"/>
                  <a:gd name="connsiteX2" fmla="*/ 439420 w 439420"/>
                  <a:gd name="connsiteY2" fmla="*/ 70664 h 129084"/>
                  <a:gd name="connsiteX3" fmla="*/ 241300 w 439420"/>
                  <a:gd name="connsiteY3" fmla="*/ 129084 h 129084"/>
                  <a:gd name="connsiteX4" fmla="*/ 0 w 439420"/>
                  <a:gd name="connsiteY4" fmla="*/ 58420 h 129084"/>
                  <a:gd name="connsiteX0" fmla="*/ 0 w 469900"/>
                  <a:gd name="connsiteY0" fmla="*/ 15240 h 129084"/>
                  <a:gd name="connsiteX1" fmla="*/ 243840 w 469900"/>
                  <a:gd name="connsiteY1" fmla="*/ 0 h 129084"/>
                  <a:gd name="connsiteX2" fmla="*/ 469900 w 469900"/>
                  <a:gd name="connsiteY2" fmla="*/ 70664 h 129084"/>
                  <a:gd name="connsiteX3" fmla="*/ 271780 w 469900"/>
                  <a:gd name="connsiteY3" fmla="*/ 129084 h 129084"/>
                  <a:gd name="connsiteX4" fmla="*/ 0 w 469900"/>
                  <a:gd name="connsiteY4" fmla="*/ 15240 h 129084"/>
                  <a:gd name="connsiteX0" fmla="*/ 0 w 439420"/>
                  <a:gd name="connsiteY0" fmla="*/ 48260 h 129084"/>
                  <a:gd name="connsiteX1" fmla="*/ 213360 w 439420"/>
                  <a:gd name="connsiteY1" fmla="*/ 0 h 129084"/>
                  <a:gd name="connsiteX2" fmla="*/ 439420 w 439420"/>
                  <a:gd name="connsiteY2" fmla="*/ 70664 h 129084"/>
                  <a:gd name="connsiteX3" fmla="*/ 241300 w 439420"/>
                  <a:gd name="connsiteY3" fmla="*/ 129084 h 129084"/>
                  <a:gd name="connsiteX4" fmla="*/ 0 w 439420"/>
                  <a:gd name="connsiteY4" fmla="*/ 48260 h 129084"/>
                  <a:gd name="connsiteX0" fmla="*/ 0 w 383540"/>
                  <a:gd name="connsiteY0" fmla="*/ 48260 h 129084"/>
                  <a:gd name="connsiteX1" fmla="*/ 213360 w 383540"/>
                  <a:gd name="connsiteY1" fmla="*/ 0 h 129084"/>
                  <a:gd name="connsiteX2" fmla="*/ 383540 w 383540"/>
                  <a:gd name="connsiteY2" fmla="*/ 78284 h 129084"/>
                  <a:gd name="connsiteX3" fmla="*/ 241300 w 383540"/>
                  <a:gd name="connsiteY3" fmla="*/ 129084 h 129084"/>
                  <a:gd name="connsiteX4" fmla="*/ 0 w 383540"/>
                  <a:gd name="connsiteY4" fmla="*/ 48260 h 12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540" h="129084">
                    <a:moveTo>
                      <a:pt x="0" y="48260"/>
                    </a:moveTo>
                    <a:lnTo>
                      <a:pt x="213360" y="0"/>
                    </a:lnTo>
                    <a:lnTo>
                      <a:pt x="383540" y="78284"/>
                    </a:lnTo>
                    <a:lnTo>
                      <a:pt x="241300" y="129084"/>
                    </a:lnTo>
                    <a:lnTo>
                      <a:pt x="0" y="48260"/>
                    </a:lnTo>
                    <a:close/>
                  </a:path>
                </a:pathLst>
              </a:custGeom>
              <a:solidFill>
                <a:schemeClr val="accent4">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5C32AE95-C8E5-1C0B-308E-680AB82E4C29}"/>
                  </a:ext>
                </a:extLst>
              </p:cNvPr>
              <p:cNvSpPr txBox="1"/>
              <p:nvPr/>
            </p:nvSpPr>
            <p:spPr>
              <a:xfrm rot="5400000">
                <a:off x="5151993" y="2440145"/>
                <a:ext cx="1951429" cy="230832"/>
              </a:xfrm>
              <a:prstGeom prst="rect">
                <a:avLst/>
              </a:prstGeom>
              <a:noFill/>
            </p:spPr>
            <p:txBody>
              <a:bodyPr wrap="square" rtlCol="0">
                <a:spAutoFit/>
              </a:bodyPr>
              <a:lstStyle/>
              <a:p>
                <a:r>
                  <a:rPr lang="en-US" altLang="zh-CN" sz="900" dirty="0">
                    <a:latin typeface="Noto Sans" panose="020B0502040504020204" pitchFamily="34" charset="0"/>
                    <a:ea typeface="Noto Sans" panose="020B0502040504020204" pitchFamily="34" charset="0"/>
                  </a:rPr>
                  <a:t>Up to 3x 140mm</a:t>
                </a:r>
                <a:endParaRPr lang="zh-CN" altLang="en-US" sz="900" dirty="0">
                  <a:latin typeface="Noto Sans" panose="020B0502040504020204" pitchFamily="34" charset="0"/>
                </a:endParaRPr>
              </a:p>
            </p:txBody>
          </p:sp>
          <p:sp>
            <p:nvSpPr>
              <p:cNvPr id="13" name="文本框 12">
                <a:extLst>
                  <a:ext uri="{FF2B5EF4-FFF2-40B4-BE49-F238E27FC236}">
                    <a16:creationId xmlns:a16="http://schemas.microsoft.com/office/drawing/2014/main" id="{429AF8A0-FB07-AC5B-BF98-1E1BA2704705}"/>
                  </a:ext>
                </a:extLst>
              </p:cNvPr>
              <p:cNvSpPr txBox="1"/>
              <p:nvPr/>
            </p:nvSpPr>
            <p:spPr>
              <a:xfrm rot="16200000">
                <a:off x="3238774" y="1235882"/>
                <a:ext cx="1951429" cy="230832"/>
              </a:xfrm>
              <a:prstGeom prst="rect">
                <a:avLst/>
              </a:prstGeom>
              <a:noFill/>
            </p:spPr>
            <p:txBody>
              <a:bodyPr wrap="square" rtlCol="0">
                <a:spAutoFit/>
              </a:bodyPr>
              <a:lstStyle/>
              <a:p>
                <a:r>
                  <a:rPr lang="en-US" altLang="zh-CN" sz="900" dirty="0">
                    <a:latin typeface="Noto Sans" panose="020B0502040504020204" pitchFamily="34" charset="0"/>
                    <a:ea typeface="Noto Sans" panose="020B0502040504020204" pitchFamily="34" charset="0"/>
                  </a:rPr>
                  <a:t>1x 120mm</a:t>
                </a:r>
                <a:endParaRPr lang="zh-CN" altLang="en-US" sz="900" dirty="0">
                  <a:latin typeface="Noto Sans" panose="020B0502040504020204" pitchFamily="34" charset="0"/>
                </a:endParaRPr>
              </a:p>
            </p:txBody>
          </p:sp>
        </p:grpSp>
      </p:grpSp>
      <p:sp>
        <p:nvSpPr>
          <p:cNvPr id="2" name="矩形 1">
            <a:extLst>
              <a:ext uri="{FF2B5EF4-FFF2-40B4-BE49-F238E27FC236}">
                <a16:creationId xmlns:a16="http://schemas.microsoft.com/office/drawing/2014/main" id="{F658C9FB-C7D5-DF0E-EE07-F78A6FEACAA4}"/>
              </a:ext>
            </a:extLst>
          </p:cNvPr>
          <p:cNvSpPr/>
          <p:nvPr/>
        </p:nvSpPr>
        <p:spPr>
          <a:xfrm>
            <a:off x="597486" y="2893452"/>
            <a:ext cx="2529802" cy="1477328"/>
          </a:xfrm>
          <a:prstGeom prst="rect">
            <a:avLst/>
          </a:prstGeom>
        </p:spPr>
        <p:txBody>
          <a:bodyPr wrap="square">
            <a:spAutoFit/>
          </a:bodyPr>
          <a:lstStyle/>
          <a:p>
            <a:r>
              <a:rPr lang="en-US" altLang="zh-CN"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rPr>
              <a:t>Back-connected motherboard support</a:t>
            </a:r>
          </a:p>
          <a:p>
            <a:endParaRPr lang="en-US" altLang="zh-CN"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endParaRPr>
          </a:p>
          <a:p>
            <a:pPr lvl="0" fontAlgn="base">
              <a:tabLst>
                <a:tab pos="457200" algn="l"/>
              </a:tabLst>
            </a:pPr>
            <a:r>
              <a:rPr lang="en-US" altLang="zh-CN" sz="1000" dirty="0">
                <a:latin typeface="Noto Sans" panose="020B0502040504020204" pitchFamily="34" charset="0"/>
                <a:ea typeface="Noto Sans" panose="020B0502040504020204" pitchFamily="34" charset="0"/>
              </a:rPr>
              <a:t>Supporting back-connected motherboard to frees up space in the front of the case, providing 33-35mm space behind the motherboard tray for easier cable management.</a:t>
            </a:r>
            <a:endParaRPr lang="zh-CN" altLang="zh-CN" sz="1000" dirty="0">
              <a:latin typeface="Noto Sans" panose="020B0502040504020204" pitchFamily="34" charset="0"/>
            </a:endParaRPr>
          </a:p>
          <a:p>
            <a:endParaRPr lang="en-US"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endParaRPr>
          </a:p>
        </p:txBody>
      </p:sp>
      <p:sp>
        <p:nvSpPr>
          <p:cNvPr id="14" name="TextBox 5">
            <a:extLst>
              <a:ext uri="{FF2B5EF4-FFF2-40B4-BE49-F238E27FC236}">
                <a16:creationId xmlns:a16="http://schemas.microsoft.com/office/drawing/2014/main" id="{1EEE5282-A15B-FBED-8873-75984844BB51}"/>
              </a:ext>
            </a:extLst>
          </p:cNvPr>
          <p:cNvSpPr txBox="1"/>
          <p:nvPr/>
        </p:nvSpPr>
        <p:spPr>
          <a:xfrm>
            <a:off x="597486" y="9160597"/>
            <a:ext cx="2526418" cy="1015663"/>
          </a:xfrm>
          <a:prstGeom prst="rect">
            <a:avLst/>
          </a:prstGeom>
          <a:noFill/>
        </p:spPr>
        <p:txBody>
          <a:bodyPr wrap="square" rtlCol="0">
            <a:spAutoFit/>
          </a:bodyPr>
          <a:lstStyle/>
          <a:p>
            <a:pPr marL="0" marR="0" lvl="0" indent="0" defTabSz="995690" rtl="0" eaLnBrk="1" fontAlgn="auto" latinLnBrk="0" hangingPunct="1">
              <a:lnSpc>
                <a:spcPct val="100000"/>
              </a:lnSpc>
              <a:spcBef>
                <a:spcPts val="0"/>
              </a:spcBef>
              <a:spcAft>
                <a:spcPts val="0"/>
              </a:spcAft>
              <a:buClrTx/>
              <a:buSzTx/>
              <a:buFontTx/>
              <a:buNone/>
              <a:tabLst/>
              <a:defRPr/>
            </a:pPr>
            <a:r>
              <a:rPr lang="en-US" altLang="zh-TW" sz="1000" b="1" dirty="0">
                <a:latin typeface="Noto Sans" panose="020B0502040504020204" pitchFamily="34" charset="0"/>
                <a:ea typeface="Noto Sans" panose="020B0502040504020204" pitchFamily="34" charset="0"/>
              </a:rPr>
              <a:t>Room For Upgrades</a:t>
            </a:r>
          </a:p>
          <a:p>
            <a:pPr marL="0" marR="0" lvl="0" indent="0" defTabSz="995690" rtl="0" eaLnBrk="1" fontAlgn="auto" latinLnBrk="0" hangingPunct="1">
              <a:lnSpc>
                <a:spcPct val="100000"/>
              </a:lnSpc>
              <a:spcBef>
                <a:spcPts val="0"/>
              </a:spcBef>
              <a:spcAft>
                <a:spcPts val="0"/>
              </a:spcAft>
              <a:buClrTx/>
              <a:buSzTx/>
              <a:buFontTx/>
              <a:buNone/>
              <a:tabLst/>
              <a:defRPr/>
            </a:pPr>
            <a:endParaRPr lang="en-US" sz="1000" b="1" dirty="0">
              <a:solidFill>
                <a:prstClr val="black"/>
              </a:solidFill>
              <a:latin typeface="Noto Sans" panose="020B0502040504020204" pitchFamily="34" charset="0"/>
              <a:ea typeface="Noto Sans" panose="020B0502040504020204" pitchFamily="34" charset="0"/>
              <a:cs typeface="Teko SemiBold" panose="02000000000000000000" pitchFamily="2" charset="0"/>
            </a:endParaRPr>
          </a:p>
          <a:p>
            <a:r>
              <a:rPr lang="en-US" altLang="zh-CN" sz="1000" kern="100" dirty="0">
                <a:latin typeface="Noto Sans" panose="020B0502040504020204" pitchFamily="34" charset="0"/>
                <a:ea typeface="Noto Sans" panose="020B0502040504020204" pitchFamily="34" charset="0"/>
                <a:cs typeface="Times New Roman" panose="02020603050405020304" pitchFamily="18" charset="0"/>
              </a:rPr>
              <a:t>W</a:t>
            </a:r>
            <a:r>
              <a:rPr lang="en-US" altLang="zh-CN" sz="1000" kern="100" dirty="0">
                <a:effectLst/>
                <a:latin typeface="Noto Sans" panose="020B0502040504020204" pitchFamily="34" charset="0"/>
                <a:ea typeface="Noto Sans" panose="020B0502040504020204" pitchFamily="34" charset="0"/>
                <a:cs typeface="Times New Roman" panose="02020603050405020304" pitchFamily="18" charset="0"/>
              </a:rPr>
              <a:t>ith support for a 410mm GPU, a 170mm CPU cooler, and multiple fans and radiators, the </a:t>
            </a:r>
            <a:r>
              <a:rPr lang="en-US" altLang="zh-CN" sz="1000" kern="100" dirty="0" err="1">
                <a:effectLst/>
                <a:latin typeface="Noto Sans" panose="020B0502040504020204" pitchFamily="34" charset="0"/>
                <a:ea typeface="Noto Sans" panose="020B0502040504020204" pitchFamily="34" charset="0"/>
                <a:cs typeface="Times New Roman" panose="02020603050405020304" pitchFamily="18" charset="0"/>
              </a:rPr>
              <a:t>MasterBox</a:t>
            </a:r>
            <a:r>
              <a:rPr lang="en-US" altLang="zh-CN" sz="1000" kern="100" dirty="0">
                <a:effectLst/>
                <a:latin typeface="Noto Sans" panose="020B0502040504020204" pitchFamily="34" charset="0"/>
                <a:ea typeface="Noto Sans" panose="020B0502040504020204" pitchFamily="34" charset="0"/>
                <a:cs typeface="Times New Roman" panose="02020603050405020304" pitchFamily="18" charset="0"/>
              </a:rPr>
              <a:t> 600 will ensure you stay ahead of the game.</a:t>
            </a:r>
            <a:endParaRPr lang="en-US" altLang="zh-TW" sz="1000" dirty="0">
              <a:latin typeface="Noto Sans" panose="020B0502040504020204" pitchFamily="34" charset="0"/>
              <a:ea typeface="Noto Sans" panose="020B0502040504020204" pitchFamily="34" charset="0"/>
            </a:endParaRPr>
          </a:p>
        </p:txBody>
      </p:sp>
      <p:sp>
        <p:nvSpPr>
          <p:cNvPr id="15" name="TextBox 13">
            <a:extLst>
              <a:ext uri="{FF2B5EF4-FFF2-40B4-BE49-F238E27FC236}">
                <a16:creationId xmlns:a16="http://schemas.microsoft.com/office/drawing/2014/main" id="{44BD65AF-0564-0A5D-491C-86174A9FB5B3}"/>
              </a:ext>
            </a:extLst>
          </p:cNvPr>
          <p:cNvSpPr txBox="1"/>
          <p:nvPr/>
        </p:nvSpPr>
        <p:spPr>
          <a:xfrm>
            <a:off x="594102" y="6373164"/>
            <a:ext cx="2529802" cy="1169551"/>
          </a:xfrm>
          <a:prstGeom prst="rect">
            <a:avLst/>
          </a:prstGeom>
          <a:noFill/>
        </p:spPr>
        <p:txBody>
          <a:bodyPr wrap="square" rtlCol="0">
            <a:spAutoFit/>
          </a:bodyPr>
          <a:lstStyle/>
          <a:p>
            <a:r>
              <a:rPr lang="en-US" altLang="zh-TW" sz="1000" b="1" dirty="0" err="1">
                <a:latin typeface="Noto Sans" panose="020B0502040504020204" pitchFamily="34" charset="0"/>
                <a:ea typeface="Noto Sans" panose="020B0502040504020204" pitchFamily="34" charset="0"/>
              </a:rPr>
              <a:t>FineMesh</a:t>
            </a:r>
            <a:r>
              <a:rPr lang="en-US" altLang="zh-TW" sz="1000" b="1" dirty="0">
                <a:latin typeface="Noto Sans" panose="020B0502040504020204" pitchFamily="34" charset="0"/>
                <a:ea typeface="Noto Sans" panose="020B0502040504020204" pitchFamily="34" charset="0"/>
              </a:rPr>
              <a:t> Performance Front Panel</a:t>
            </a:r>
            <a:endParaRPr lang="zh-CN" altLang="en-US" sz="1000" b="1" dirty="0">
              <a:latin typeface="Noto Sans" panose="020B0502040504020204" pitchFamily="34" charset="0"/>
              <a:ea typeface="宋体"/>
              <a:cs typeface="Noto Sans"/>
            </a:endParaRPr>
          </a:p>
          <a:p>
            <a:endParaRPr lang="en-US"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endParaRPr>
          </a:p>
          <a:p>
            <a:r>
              <a:rPr lang="en-US" altLang="zh-TW" sz="1000" dirty="0">
                <a:latin typeface="Noto Sans" panose="020B0502040504020204" pitchFamily="34" charset="0"/>
                <a:ea typeface="Noto Sans" panose="020B0502040504020204" pitchFamily="34" charset="0"/>
              </a:rPr>
              <a:t>Large mesh intakes offer unrestricted airflow and stellar thermals for demanding systems.</a:t>
            </a:r>
          </a:p>
          <a:p>
            <a:endParaRPr lang="en-TW" altLang="zh-CN" sz="1000" dirty="0">
              <a:latin typeface="Noto Sans" panose="020B0502040504020204" pitchFamily="34" charset="0"/>
              <a:ea typeface="Noto Sans" panose="020B0502040504020204" pitchFamily="34" charset="0"/>
              <a:cs typeface="Noto Sans" panose="020B0502040504020204" pitchFamily="34" charset="0"/>
            </a:endParaRPr>
          </a:p>
          <a:p>
            <a:endParaRPr lang="en-TW" sz="1000" b="1" dirty="0">
              <a:latin typeface="Noto Sans" panose="020B0502040504020204" pitchFamily="34" charset="0"/>
              <a:ea typeface="Noto Sans" panose="020B0502040504020204" pitchFamily="34" charset="0"/>
            </a:endParaRPr>
          </a:p>
        </p:txBody>
      </p:sp>
      <p:sp>
        <p:nvSpPr>
          <p:cNvPr id="16" name="文本占位符 9">
            <a:extLst>
              <a:ext uri="{FF2B5EF4-FFF2-40B4-BE49-F238E27FC236}">
                <a16:creationId xmlns:a16="http://schemas.microsoft.com/office/drawing/2014/main" id="{19D05332-ED58-9067-CB10-3A130D39BD26}"/>
              </a:ext>
            </a:extLst>
          </p:cNvPr>
          <p:cNvSpPr txBox="1">
            <a:spLocks/>
          </p:cNvSpPr>
          <p:nvPr/>
        </p:nvSpPr>
        <p:spPr>
          <a:xfrm>
            <a:off x="4066278" y="6315739"/>
            <a:ext cx="2510423" cy="1323440"/>
          </a:xfrm>
          <a:prstGeom prst="rect">
            <a:avLst/>
          </a:prstGeom>
        </p:spPr>
        <p:txBody>
          <a:bodyPr>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None/>
            </a:pPr>
            <a:r>
              <a:rPr lang="en-US" altLang="zh-TW" sz="1000" b="1" dirty="0">
                <a:latin typeface="Noto Sans" panose="020B0502040504020204" pitchFamily="34" charset="0"/>
                <a:ea typeface="Noto Sans" panose="020B0502040504020204" pitchFamily="34" charset="0"/>
              </a:rPr>
              <a:t>Removable  HDD cage</a:t>
            </a:r>
          </a:p>
          <a:p>
            <a:pPr marL="0" indent="0">
              <a:buNone/>
            </a:pPr>
            <a:endParaRPr lang="en-US" altLang="zh-TW" sz="1000" b="1" dirty="0">
              <a:latin typeface="Noto Sans" panose="020B0502040504020204" pitchFamily="34" charset="0"/>
              <a:ea typeface="Noto Sans" panose="020B0502040504020204" pitchFamily="34" charset="0"/>
            </a:endParaRPr>
          </a:p>
          <a:p>
            <a:pPr marL="0" indent="0">
              <a:buNone/>
            </a:pPr>
            <a:r>
              <a:rPr lang="en-US" altLang="zh-TW" sz="1000" dirty="0">
                <a:latin typeface="Noto Sans" panose="020B0502040504020204" pitchFamily="34" charset="0"/>
                <a:ea typeface="Noto Sans" panose="020B0502040504020204" pitchFamily="34" charset="0"/>
              </a:rPr>
              <a:t>The HDD cage is completely removable for improved access during assembly and system upgrades. </a:t>
            </a:r>
          </a:p>
        </p:txBody>
      </p:sp>
      <p:sp>
        <p:nvSpPr>
          <p:cNvPr id="17" name="文本框 16">
            <a:extLst>
              <a:ext uri="{FF2B5EF4-FFF2-40B4-BE49-F238E27FC236}">
                <a16:creationId xmlns:a16="http://schemas.microsoft.com/office/drawing/2014/main" id="{341003C1-7D4C-014D-F1B5-2240B9AD5DC8}"/>
              </a:ext>
            </a:extLst>
          </p:cNvPr>
          <p:cNvSpPr txBox="1"/>
          <p:nvPr/>
        </p:nvSpPr>
        <p:spPr>
          <a:xfrm>
            <a:off x="4069663" y="2879271"/>
            <a:ext cx="2529801" cy="1323439"/>
          </a:xfrm>
          <a:prstGeom prst="rect">
            <a:avLst/>
          </a:prstGeom>
          <a:noFill/>
        </p:spPr>
        <p:txBody>
          <a:bodyPr wrap="square">
            <a:spAutoFit/>
          </a:bodyPr>
          <a:lstStyle/>
          <a:p>
            <a:r>
              <a:rPr lang="en-US" altLang="zh-TW" sz="1000" b="1" dirty="0">
                <a:latin typeface="Noto Sans" panose="020B0502040504020204" pitchFamily="34" charset="0"/>
                <a:ea typeface="Noto Sans" panose="020B0502040504020204" pitchFamily="34" charset="0"/>
              </a:rPr>
              <a:t>Versatile Cooling Options</a:t>
            </a:r>
          </a:p>
          <a:p>
            <a:endParaRPr lang="en-US" altLang="zh-TW" sz="1000" b="1" dirty="0">
              <a:latin typeface="Noto Sans" panose="020B0502040504020204" pitchFamily="34" charset="0"/>
              <a:ea typeface="Noto Sans" panose="020B0502040504020204" pitchFamily="34" charset="0"/>
            </a:endParaRPr>
          </a:p>
          <a:p>
            <a:endParaRPr lang="en-US" altLang="zh-TW" sz="1000" b="1" dirty="0">
              <a:latin typeface="Noto Sans" panose="020B0502040504020204" pitchFamily="34" charset="0"/>
              <a:ea typeface="Noto Sans" panose="020B0502040504020204" pitchFamily="34" charset="0"/>
            </a:endParaRPr>
          </a:p>
          <a:p>
            <a:r>
              <a:rPr lang="en-US" altLang="zh-CN" sz="1000" kern="100" dirty="0">
                <a:effectLst/>
                <a:latin typeface="Noto Sans" panose="020B0502040504020204" pitchFamily="34" charset="0"/>
                <a:ea typeface="Noto Sans" panose="020B0502040504020204" pitchFamily="34" charset="0"/>
                <a:cs typeface="Times New Roman" panose="02020603050405020304" pitchFamily="18" charset="0"/>
              </a:rPr>
              <a:t>Support for up to seven 120mm fans and either a top-mounted 360mm radiator or a front-mounted 420mm radiator allows for hyper-effective CPU cooling.</a:t>
            </a:r>
            <a:endParaRPr lang="en-US" altLang="zh-TW" sz="4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387684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48583" y="3402484"/>
            <a:ext cx="936104" cy="400110"/>
          </a:xfrm>
          <a:prstGeom prst="rect">
            <a:avLst/>
          </a:prstGeom>
          <a:noFill/>
        </p:spPr>
        <p:txBody>
          <a:bodyPr wrap="square" rtlCol="0">
            <a:spAutoFit/>
          </a:bodyPr>
          <a:lstStyle/>
          <a:p>
            <a:endParaRPr lang="zh-TW" altLang="en-US" dirty="0">
              <a:latin typeface="Noto Sans" panose="020B0502040504020204"/>
            </a:endParaRPr>
          </a:p>
        </p:txBody>
      </p:sp>
      <p:graphicFrame>
        <p:nvGraphicFramePr>
          <p:cNvPr id="6" name="Table 16">
            <a:extLst>
              <a:ext uri="{FF2B5EF4-FFF2-40B4-BE49-F238E27FC236}">
                <a16:creationId xmlns:a16="http://schemas.microsoft.com/office/drawing/2014/main" id="{8D78399D-C175-4EC3-848D-6311E8B2326F}"/>
              </a:ext>
            </a:extLst>
          </p:cNvPr>
          <p:cNvGraphicFramePr>
            <a:graphicFrameLocks noGrp="1"/>
          </p:cNvGraphicFramePr>
          <p:nvPr>
            <p:extLst>
              <p:ext uri="{D42A27DB-BD31-4B8C-83A1-F6EECF244321}">
                <p14:modId xmlns:p14="http://schemas.microsoft.com/office/powerpoint/2010/main" val="3625769906"/>
              </p:ext>
            </p:extLst>
          </p:nvPr>
        </p:nvGraphicFramePr>
        <p:xfrm>
          <a:off x="362729" y="8731076"/>
          <a:ext cx="4032448" cy="1586860"/>
        </p:xfrm>
        <a:graphic>
          <a:graphicData uri="http://schemas.openxmlformats.org/drawingml/2006/table">
            <a:tbl>
              <a:tblPr bandRow="1">
                <a:tableStyleId>{073A0DAA-6AF3-43AB-8588-CEC1D06C72B9}</a:tableStyleId>
              </a:tblPr>
              <a:tblGrid>
                <a:gridCol w="1617702">
                  <a:extLst>
                    <a:ext uri="{9D8B030D-6E8A-4147-A177-3AD203B41FA5}">
                      <a16:colId xmlns:a16="http://schemas.microsoft.com/office/drawing/2014/main" val="20000"/>
                    </a:ext>
                  </a:extLst>
                </a:gridCol>
                <a:gridCol w="2414746">
                  <a:extLst>
                    <a:ext uri="{9D8B030D-6E8A-4147-A177-3AD203B41FA5}">
                      <a16:colId xmlns:a16="http://schemas.microsoft.com/office/drawing/2014/main" val="20001"/>
                    </a:ext>
                  </a:extLst>
                </a:gridCol>
              </a:tblGrid>
              <a:tr h="360040">
                <a:tc>
                  <a:txBody>
                    <a:bodyPr/>
                    <a:lstStyle/>
                    <a:p>
                      <a:r>
                        <a:rPr lang="nl-NL" sz="800" dirty="0">
                          <a:solidFill>
                            <a:schemeClr val="tx1"/>
                          </a:solidFill>
                          <a:latin typeface="Noto Sans" panose="020B0502040504020204"/>
                          <a:ea typeface="+mn-ea"/>
                        </a:rPr>
                        <a:t>EAN code</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b="0" i="0" kern="1200" dirty="0">
                          <a:solidFill>
                            <a:schemeClr val="dk1"/>
                          </a:solidFill>
                          <a:effectLst/>
                          <a:latin typeface="Noto Sans" panose="020B0502040504020204"/>
                          <a:ea typeface="+mn-ea"/>
                          <a:cs typeface="+mn-cs"/>
                        </a:rPr>
                        <a:t>MB600L-KGNN-S00</a:t>
                      </a:r>
                      <a:r>
                        <a:rPr lang="zh-CN" altLang="en-US" sz="800" b="0" i="0" kern="1200" dirty="0">
                          <a:solidFill>
                            <a:schemeClr val="dk1"/>
                          </a:solidFill>
                          <a:effectLst/>
                          <a:latin typeface="Noto Sans" panose="020B0502040504020204"/>
                          <a:ea typeface="+mn-ea"/>
                          <a:cs typeface="+mn-cs"/>
                        </a:rPr>
                        <a:t>：</a:t>
                      </a:r>
                      <a:r>
                        <a:rPr lang="en-US" altLang="zh-TW" sz="800" b="0" i="0" kern="1200" dirty="0">
                          <a:solidFill>
                            <a:schemeClr val="dk1"/>
                          </a:solidFill>
                          <a:effectLst/>
                          <a:latin typeface="Noto Sans" panose="020B0502040504020204"/>
                          <a:ea typeface="+mn-ea"/>
                          <a:cs typeface="+mn-cs"/>
                        </a:rPr>
                        <a:t>4719512146897</a:t>
                      </a: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b="0" i="0" kern="1200" dirty="0">
                          <a:solidFill>
                            <a:schemeClr val="dk1"/>
                          </a:solidFill>
                          <a:effectLst/>
                          <a:latin typeface="Noto Sans" panose="020B0502040504020204"/>
                          <a:ea typeface="+mn-ea"/>
                          <a:cs typeface="+mn-cs"/>
                        </a:rPr>
                        <a:t>MB600L-WGNN-S00</a:t>
                      </a:r>
                      <a:r>
                        <a:rPr lang="zh-CN" altLang="en-US" sz="800" b="0" i="0" kern="1200" dirty="0">
                          <a:solidFill>
                            <a:schemeClr val="dk1"/>
                          </a:solidFill>
                          <a:effectLst/>
                          <a:latin typeface="Noto Sans" panose="020B0502040504020204"/>
                          <a:ea typeface="+mn-ea"/>
                          <a:cs typeface="+mn-cs"/>
                        </a:rPr>
                        <a:t>：</a:t>
                      </a:r>
                      <a:r>
                        <a:rPr lang="en-US" altLang="zh-TW" sz="800" b="0" i="0" kern="1200" dirty="0">
                          <a:solidFill>
                            <a:schemeClr val="dk1"/>
                          </a:solidFill>
                          <a:effectLst/>
                          <a:latin typeface="Noto Sans" panose="020B0502040504020204"/>
                          <a:ea typeface="+mn-ea"/>
                          <a:cs typeface="+mn-cs"/>
                        </a:rPr>
                        <a:t>4719512146910</a:t>
                      </a:r>
                      <a:endParaRPr lang="en-US" altLang="zh-TW" sz="800" b="0" i="0" u="none" strike="noStrike" dirty="0">
                        <a:solidFill>
                          <a:srgbClr val="000000"/>
                        </a:solidFill>
                        <a:effectLst/>
                        <a:latin typeface="Noto Sans" panose="020B0502040504020204"/>
                        <a:ea typeface="宋体" panose="02010600030101010101" pitchFamily="2" charset="-122"/>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0"/>
                  </a:ext>
                </a:extLst>
              </a:tr>
              <a:tr h="360040">
                <a:tc>
                  <a:txBody>
                    <a:bodyPr/>
                    <a:lstStyle/>
                    <a:p>
                      <a:r>
                        <a:rPr lang="nl-NL" sz="800" dirty="0">
                          <a:solidFill>
                            <a:schemeClr val="tx1"/>
                          </a:solidFill>
                          <a:latin typeface="Noto Sans" panose="020B0502040504020204"/>
                          <a:ea typeface="+mn-ea"/>
                        </a:rPr>
                        <a:t>UPC code</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b="0" i="0" kern="1200" dirty="0">
                          <a:solidFill>
                            <a:schemeClr val="dk1"/>
                          </a:solidFill>
                          <a:effectLst/>
                          <a:latin typeface="Noto Sans" panose="020B0502040504020204"/>
                          <a:ea typeface="+mn-ea"/>
                          <a:cs typeface="+mn-cs"/>
                        </a:rPr>
                        <a:t>MB600L-KGNN-S00</a:t>
                      </a:r>
                      <a:r>
                        <a:rPr lang="zh-CN" altLang="en-US" sz="800" b="0" i="0" kern="1200" dirty="0">
                          <a:solidFill>
                            <a:schemeClr val="dk1"/>
                          </a:solidFill>
                          <a:effectLst/>
                          <a:latin typeface="Noto Sans" panose="020B0502040504020204"/>
                          <a:ea typeface="+mn-ea"/>
                          <a:cs typeface="+mn-cs"/>
                        </a:rPr>
                        <a:t>：</a:t>
                      </a:r>
                      <a:r>
                        <a:rPr lang="en-US" altLang="zh-TW" sz="800" b="0" i="0" kern="1200" dirty="0">
                          <a:solidFill>
                            <a:schemeClr val="dk1"/>
                          </a:solidFill>
                          <a:effectLst/>
                          <a:latin typeface="Noto Sans" panose="020B0502040504020204"/>
                          <a:ea typeface="+mn-ea"/>
                          <a:cs typeface="+mn-cs"/>
                        </a:rPr>
                        <a:t>884102119217</a:t>
                      </a: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b="0" i="0" kern="1200" dirty="0">
                          <a:solidFill>
                            <a:schemeClr val="dk1"/>
                          </a:solidFill>
                          <a:effectLst/>
                          <a:latin typeface="Noto Sans" panose="020B0502040504020204"/>
                          <a:ea typeface="+mn-ea"/>
                          <a:cs typeface="+mn-cs"/>
                        </a:rPr>
                        <a:t>MB600L-WGNN-S00</a:t>
                      </a:r>
                      <a:r>
                        <a:rPr lang="zh-CN" altLang="en-US" sz="800" b="0" i="0" kern="1200" dirty="0">
                          <a:solidFill>
                            <a:schemeClr val="dk1"/>
                          </a:solidFill>
                          <a:effectLst/>
                          <a:latin typeface="Noto Sans" panose="020B0502040504020204"/>
                          <a:ea typeface="+mn-ea"/>
                          <a:cs typeface="+mn-cs"/>
                        </a:rPr>
                        <a:t>：</a:t>
                      </a:r>
                      <a:r>
                        <a:rPr lang="en-US" altLang="zh-TW" sz="800" b="0" i="0" kern="1200" dirty="0">
                          <a:solidFill>
                            <a:schemeClr val="dk1"/>
                          </a:solidFill>
                          <a:effectLst/>
                          <a:latin typeface="Noto Sans" panose="020B0502040504020204"/>
                          <a:ea typeface="+mn-ea"/>
                          <a:cs typeface="+mn-cs"/>
                        </a:rPr>
                        <a:t>884102119231</a:t>
                      </a:r>
                      <a:endParaRPr lang="en-US" altLang="zh-TW" sz="800" b="0" i="0" u="none" strike="noStrike" dirty="0">
                        <a:solidFill>
                          <a:srgbClr val="000000"/>
                        </a:solidFill>
                        <a:effectLst/>
                        <a:latin typeface="Noto Sans" panose="020B0502040504020204"/>
                        <a:ea typeface="宋体" panose="02010600030101010101" pitchFamily="2" charset="-122"/>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307572">
                <a:tc>
                  <a:txBody>
                    <a:bodyPr/>
                    <a:lstStyle/>
                    <a:p>
                      <a:r>
                        <a:rPr lang="nl-NL" sz="800" dirty="0">
                          <a:solidFill>
                            <a:schemeClr val="tx1"/>
                          </a:solidFill>
                          <a:latin typeface="Noto Sans" panose="020B0502040504020204"/>
                          <a:ea typeface="+mn-ea"/>
                        </a:rPr>
                        <a:t>Net weight </a:t>
                      </a:r>
                      <a:r>
                        <a:rPr lang="en-US" sz="800" dirty="0">
                          <a:solidFill>
                            <a:schemeClr val="tx1"/>
                          </a:solidFill>
                          <a:latin typeface="Noto Sans" panose="020B0502040504020204"/>
                          <a:ea typeface="+mn-ea"/>
                        </a:rPr>
                        <a:t>(</a:t>
                      </a:r>
                      <a:r>
                        <a:rPr lang="en-US" altLang="zh-CN" sz="800" dirty="0">
                          <a:solidFill>
                            <a:schemeClr val="tx1"/>
                          </a:solidFill>
                          <a:latin typeface="Noto Sans" panose="020B0502040504020204"/>
                          <a:ea typeface="+mn-ea"/>
                        </a:rPr>
                        <a:t>KG</a:t>
                      </a:r>
                      <a:r>
                        <a:rPr lang="en-US" sz="800" dirty="0">
                          <a:solidFill>
                            <a:schemeClr val="tx1"/>
                          </a:solidFill>
                          <a:latin typeface="Noto Sans" panose="020B0502040504020204"/>
                          <a:ea typeface="+mn-ea"/>
                        </a:rPr>
                        <a:t>)</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r>
                        <a:rPr lang="en-US" altLang="zh-TW" sz="800" dirty="0">
                          <a:latin typeface="Noto Sans" panose="020B0502040504020204"/>
                        </a:rPr>
                        <a:t> 6.9 </a:t>
                      </a:r>
                      <a:endParaRPr lang="zh-TW" altLang="en-US" sz="800" dirty="0">
                        <a:latin typeface="Noto Sans" panose="020B05020405040202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2"/>
                  </a:ext>
                </a:extLst>
              </a:tr>
              <a:tr h="288032">
                <a:tc>
                  <a:txBody>
                    <a:bodyPr/>
                    <a:lstStyle/>
                    <a:p>
                      <a:r>
                        <a:rPr lang="nl-NL" sz="800" dirty="0">
                          <a:solidFill>
                            <a:schemeClr val="tx1"/>
                          </a:solidFill>
                          <a:latin typeface="Noto Sans" panose="020B0502040504020204"/>
                          <a:ea typeface="+mn-ea"/>
                        </a:rPr>
                        <a:t>Gross weight </a:t>
                      </a:r>
                      <a:r>
                        <a:rPr lang="en-US" altLang="zh-TW" sz="800" dirty="0">
                          <a:solidFill>
                            <a:schemeClr val="tx1"/>
                          </a:solidFill>
                          <a:latin typeface="Noto Sans" panose="020B0502040504020204"/>
                          <a:ea typeface="+mn-ea"/>
                        </a:rPr>
                        <a:t>(</a:t>
                      </a:r>
                      <a:r>
                        <a:rPr lang="en-US" altLang="zh-CN" sz="800" dirty="0">
                          <a:solidFill>
                            <a:schemeClr val="tx1"/>
                          </a:solidFill>
                          <a:latin typeface="Noto Sans" panose="020B0502040504020204"/>
                          <a:ea typeface="+mn-ea"/>
                        </a:rPr>
                        <a:t>KG</a:t>
                      </a:r>
                      <a:r>
                        <a:rPr lang="en-US" altLang="zh-TW" sz="800" dirty="0">
                          <a:solidFill>
                            <a:schemeClr val="tx1"/>
                          </a:solidFill>
                          <a:latin typeface="Noto Sans" panose="020B0502040504020204"/>
                          <a:ea typeface="+mn-ea"/>
                        </a:rPr>
                        <a:t>)</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a:latin typeface="Noto Sans" panose="020B0502040504020204"/>
                        </a:rPr>
                        <a:t> 8.4</a:t>
                      </a:r>
                      <a:endParaRPr lang="zh-TW" altLang="en-US" sz="800" dirty="0">
                        <a:latin typeface="Noto Sans" panose="020B05020405040202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271176">
                <a:tc>
                  <a:txBody>
                    <a:bodyPr/>
                    <a:lstStyle/>
                    <a:p>
                      <a:r>
                        <a:rPr lang="nl-NL" sz="800" dirty="0">
                          <a:solidFill>
                            <a:schemeClr val="tx1"/>
                          </a:solidFill>
                          <a:latin typeface="Noto Sans" panose="020B0502040504020204"/>
                          <a:ea typeface="+mn-ea"/>
                        </a:rPr>
                        <a:t>Carton dimension</a:t>
                      </a:r>
                      <a:r>
                        <a:rPr lang="nl-NL" sz="800" baseline="0" dirty="0">
                          <a:solidFill>
                            <a:schemeClr val="tx1"/>
                          </a:solidFill>
                          <a:latin typeface="Noto Sans" panose="020B0502040504020204"/>
                          <a:ea typeface="+mn-ea"/>
                        </a:rPr>
                        <a:t> (L x W x H)mm</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dirty="0">
                          <a:latin typeface="Noto Sans" panose="020B0502040504020204"/>
                        </a:rPr>
                        <a:t> 547</a:t>
                      </a:r>
                      <a:r>
                        <a:rPr lang="en-US" altLang="zh-TW" sz="800" baseline="0" dirty="0">
                          <a:latin typeface="Noto Sans" panose="020B0502040504020204"/>
                        </a:rPr>
                        <a:t> x 315 x 554</a:t>
                      </a:r>
                      <a:endParaRPr lang="zh-TW" altLang="en-US" sz="800" dirty="0">
                        <a:latin typeface="Noto Sans" panose="020B05020405040202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7" name="Table 19">
            <a:extLst>
              <a:ext uri="{FF2B5EF4-FFF2-40B4-BE49-F238E27FC236}">
                <a16:creationId xmlns:a16="http://schemas.microsoft.com/office/drawing/2014/main" id="{A834EFE6-030C-471A-A138-D3327E6744D6}"/>
              </a:ext>
            </a:extLst>
          </p:cNvPr>
          <p:cNvGraphicFramePr>
            <a:graphicFrameLocks noGrp="1"/>
          </p:cNvGraphicFramePr>
          <p:nvPr>
            <p:extLst>
              <p:ext uri="{D42A27DB-BD31-4B8C-83A1-F6EECF244321}">
                <p14:modId xmlns:p14="http://schemas.microsoft.com/office/powerpoint/2010/main" val="3463577018"/>
              </p:ext>
            </p:extLst>
          </p:nvPr>
        </p:nvGraphicFramePr>
        <p:xfrm>
          <a:off x="4678254" y="8731076"/>
          <a:ext cx="2592287" cy="1086056"/>
        </p:xfrm>
        <a:graphic>
          <a:graphicData uri="http://schemas.openxmlformats.org/drawingml/2006/table">
            <a:tbl>
              <a:tblPr bandRow="1">
                <a:tableStyleId>{073A0DAA-6AF3-43AB-8588-CEC1D06C72B9}</a:tableStyleId>
              </a:tblPr>
              <a:tblGrid>
                <a:gridCol w="427176">
                  <a:extLst>
                    <a:ext uri="{9D8B030D-6E8A-4147-A177-3AD203B41FA5}">
                      <a16:colId xmlns:a16="http://schemas.microsoft.com/office/drawing/2014/main" val="20000"/>
                    </a:ext>
                  </a:extLst>
                </a:gridCol>
                <a:gridCol w="691425">
                  <a:extLst>
                    <a:ext uri="{9D8B030D-6E8A-4147-A177-3AD203B41FA5}">
                      <a16:colId xmlns:a16="http://schemas.microsoft.com/office/drawing/2014/main" val="20001"/>
                    </a:ext>
                  </a:extLst>
                </a:gridCol>
                <a:gridCol w="753607">
                  <a:extLst>
                    <a:ext uri="{9D8B030D-6E8A-4147-A177-3AD203B41FA5}">
                      <a16:colId xmlns:a16="http://schemas.microsoft.com/office/drawing/2014/main" val="20002"/>
                    </a:ext>
                  </a:extLst>
                </a:gridCol>
                <a:gridCol w="720079">
                  <a:extLst>
                    <a:ext uri="{9D8B030D-6E8A-4147-A177-3AD203B41FA5}">
                      <a16:colId xmlns:a16="http://schemas.microsoft.com/office/drawing/2014/main" val="20003"/>
                    </a:ext>
                  </a:extLst>
                </a:gridCol>
              </a:tblGrid>
              <a:tr h="301904">
                <a:tc>
                  <a:txBody>
                    <a:bodyPr/>
                    <a:lstStyle/>
                    <a:p>
                      <a:pPr fontAlgn="base">
                        <a:spcAft>
                          <a:spcPts val="0"/>
                        </a:spcAft>
                      </a:pPr>
                      <a:r>
                        <a:rPr lang="en-US" sz="800" kern="1200" dirty="0">
                          <a:solidFill>
                            <a:schemeClr val="tx1"/>
                          </a:solidFill>
                          <a:latin typeface="Noto Sans" panose="020B0502040504020204"/>
                        </a:rPr>
                        <a:t>Cont.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W/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Carton/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W/O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0"/>
                  </a:ext>
                </a:extLst>
              </a:tr>
              <a:tr h="252048">
                <a:tc>
                  <a:txBody>
                    <a:bodyPr/>
                    <a:lstStyle/>
                    <a:p>
                      <a:pPr fontAlgn="base">
                        <a:spcAft>
                          <a:spcPts val="0"/>
                        </a:spcAft>
                      </a:pPr>
                      <a:r>
                        <a:rPr lang="en-US" sz="800" kern="1200" dirty="0">
                          <a:solidFill>
                            <a:schemeClr val="tx1"/>
                          </a:solidFill>
                          <a:latin typeface="Noto Sans" panose="020B0502040504020204"/>
                        </a:rPr>
                        <a:t>20’</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a:latin typeface="Noto Sans" panose="020B0502040504020204"/>
                        </a:rPr>
                        <a:t>240</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a:latin typeface="Noto Sans" panose="020B0502040504020204"/>
                        </a:rPr>
                        <a:t>20</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a:latin typeface="Noto Sans" panose="020B0502040504020204"/>
                        </a:rPr>
                        <a:t>296</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252048">
                <a:tc>
                  <a:txBody>
                    <a:bodyPr/>
                    <a:lstStyle/>
                    <a:p>
                      <a:pPr fontAlgn="base">
                        <a:spcAft>
                          <a:spcPts val="0"/>
                        </a:spcAft>
                      </a:pPr>
                      <a:r>
                        <a:rPr lang="en-US" sz="800" kern="1200" dirty="0">
                          <a:solidFill>
                            <a:schemeClr val="tx1"/>
                          </a:solidFill>
                          <a:latin typeface="Noto Sans" panose="020B0502040504020204"/>
                        </a:rPr>
                        <a:t>40’</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r>
                        <a:rPr lang="en-US" altLang="zh-TW" sz="800" dirty="0">
                          <a:latin typeface="Noto Sans" panose="020B0502040504020204"/>
                        </a:rPr>
                        <a:t>480</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r>
                        <a:rPr lang="en-US" altLang="zh-TW" sz="800" dirty="0">
                          <a:latin typeface="Noto Sans" panose="020B0502040504020204"/>
                        </a:rPr>
                        <a:t>20</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r>
                        <a:rPr lang="en-US" altLang="zh-TW" sz="800" dirty="0">
                          <a:latin typeface="Noto Sans" panose="020B0502040504020204"/>
                        </a:rPr>
                        <a:t>604</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2"/>
                  </a:ext>
                </a:extLst>
              </a:tr>
              <a:tr h="280056">
                <a:tc>
                  <a:txBody>
                    <a:bodyPr/>
                    <a:lstStyle/>
                    <a:p>
                      <a:pPr fontAlgn="base">
                        <a:spcAft>
                          <a:spcPts val="0"/>
                        </a:spcAft>
                      </a:pPr>
                      <a:r>
                        <a:rPr lang="fr-FR" sz="800" kern="1200" dirty="0">
                          <a:solidFill>
                            <a:schemeClr val="tx1"/>
                          </a:solidFill>
                          <a:latin typeface="Noto Sans" panose="020B0502040504020204"/>
                        </a:rPr>
                        <a:t>40 HQ</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a:latin typeface="Noto Sans" panose="020B0502040504020204"/>
                        </a:rPr>
                        <a:t>576</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a:latin typeface="Noto Sans" panose="020B0502040504020204"/>
                        </a:rPr>
                        <a:t>24</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a:latin typeface="Noto Sans" panose="020B0502040504020204"/>
                        </a:rPr>
                        <a:t>688</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2516486014"/>
              </p:ext>
            </p:extLst>
          </p:nvPr>
        </p:nvGraphicFramePr>
        <p:xfrm>
          <a:off x="362729" y="882204"/>
          <a:ext cx="6442238" cy="6783762"/>
        </p:xfrm>
        <a:graphic>
          <a:graphicData uri="http://schemas.openxmlformats.org/drawingml/2006/table">
            <a:tbl>
              <a:tblPr/>
              <a:tblGrid>
                <a:gridCol w="1113646">
                  <a:extLst>
                    <a:ext uri="{9D8B030D-6E8A-4147-A177-3AD203B41FA5}">
                      <a16:colId xmlns:a16="http://schemas.microsoft.com/office/drawing/2014/main" val="3015844967"/>
                    </a:ext>
                  </a:extLst>
                </a:gridCol>
                <a:gridCol w="1584176">
                  <a:extLst>
                    <a:ext uri="{9D8B030D-6E8A-4147-A177-3AD203B41FA5}">
                      <a16:colId xmlns:a16="http://schemas.microsoft.com/office/drawing/2014/main" val="3376938884"/>
                    </a:ext>
                  </a:extLst>
                </a:gridCol>
                <a:gridCol w="1800200">
                  <a:extLst>
                    <a:ext uri="{9D8B030D-6E8A-4147-A177-3AD203B41FA5}">
                      <a16:colId xmlns:a16="http://schemas.microsoft.com/office/drawing/2014/main" val="244917903"/>
                    </a:ext>
                  </a:extLst>
                </a:gridCol>
                <a:gridCol w="1944216">
                  <a:extLst>
                    <a:ext uri="{9D8B030D-6E8A-4147-A177-3AD203B41FA5}">
                      <a16:colId xmlns:a16="http://schemas.microsoft.com/office/drawing/2014/main" val="3387171247"/>
                    </a:ext>
                  </a:extLst>
                </a:gridCol>
              </a:tblGrid>
              <a:tr h="155589">
                <a:tc gridSpan="2">
                  <a:txBody>
                    <a:bodyPr/>
                    <a:lstStyle/>
                    <a:p>
                      <a:pPr algn="l" rtl="0" fontAlgn="ctr"/>
                      <a:r>
                        <a:rPr lang="en-US" sz="800" b="1" i="0" u="none" strike="noStrike" dirty="0">
                          <a:solidFill>
                            <a:srgbClr val="000000"/>
                          </a:solidFill>
                          <a:effectLst/>
                          <a:latin typeface="Noto Sans" panose="020B0502040504020204"/>
                          <a:ea typeface="宋体" panose="02010600030101010101" pitchFamily="2" charset="-122"/>
                        </a:rPr>
                        <a:t> Product Name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0" marR="0" lvl="0" indent="0" algn="ctr" defTabSz="995690" rtl="0" eaLnBrk="1" fontAlgn="ctr" latinLnBrk="0" hangingPunct="1">
                        <a:lnSpc>
                          <a:spcPct val="100000"/>
                        </a:lnSpc>
                        <a:spcBef>
                          <a:spcPts val="0"/>
                        </a:spcBef>
                        <a:spcAft>
                          <a:spcPts val="0"/>
                        </a:spcAft>
                        <a:buClrTx/>
                        <a:buSzTx/>
                        <a:buFontTx/>
                        <a:buNone/>
                        <a:tabLst/>
                        <a:defRPr/>
                      </a:pPr>
                      <a:r>
                        <a:rPr lang="en-US" altLang="zh-TW" sz="800" b="1" i="0" u="none" strike="noStrike" dirty="0" err="1">
                          <a:solidFill>
                            <a:srgbClr val="000000"/>
                          </a:solidFill>
                          <a:effectLst/>
                          <a:latin typeface="Noto Sans" panose="020B0502040504020204"/>
                          <a:ea typeface="宋体" panose="02010600030101010101" pitchFamily="2" charset="-122"/>
                        </a:rPr>
                        <a:t>MasterBox</a:t>
                      </a:r>
                      <a:r>
                        <a:rPr lang="en-US" altLang="zh-TW" sz="800" b="1" i="0" u="none" strike="noStrike" baseline="0" dirty="0">
                          <a:solidFill>
                            <a:srgbClr val="000000"/>
                          </a:solidFill>
                          <a:effectLst/>
                          <a:latin typeface="Noto Sans" panose="020B0502040504020204"/>
                          <a:ea typeface="宋体" panose="02010600030101010101" pitchFamily="2" charset="-122"/>
                        </a:rPr>
                        <a:t> 600 </a:t>
                      </a:r>
                      <a:r>
                        <a:rPr lang="en-US" altLang="zh-CN" sz="800" b="1" i="0" u="none" strike="noStrike" baseline="0" dirty="0">
                          <a:solidFill>
                            <a:srgbClr val="000000"/>
                          </a:solidFill>
                          <a:effectLst/>
                          <a:latin typeface="Noto Sans" panose="020B0502040504020204"/>
                          <a:ea typeface="宋体" panose="02010600030101010101" pitchFamily="2" charset="-122"/>
                        </a:rPr>
                        <a:t>Lite</a:t>
                      </a:r>
                      <a:endParaRPr lang="en-US" altLang="zh-TW" sz="800" b="1" i="0" u="none" strike="noStrike" dirty="0">
                        <a:solidFill>
                          <a:srgbClr val="000000"/>
                        </a:solidFill>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95690" rtl="0" eaLnBrk="1" fontAlgn="ctr" latinLnBrk="0" hangingPunct="1">
                        <a:lnSpc>
                          <a:spcPct val="100000"/>
                        </a:lnSpc>
                        <a:spcBef>
                          <a:spcPts val="0"/>
                        </a:spcBef>
                        <a:spcAft>
                          <a:spcPts val="0"/>
                        </a:spcAft>
                        <a:buClrTx/>
                        <a:buSzTx/>
                        <a:buFontTx/>
                        <a:buNone/>
                        <a:tabLst/>
                        <a:defRPr/>
                      </a:pPr>
                      <a:r>
                        <a:rPr lang="en-US" altLang="zh-TW" sz="800" b="1" i="0" u="none" strike="noStrike" dirty="0" err="1">
                          <a:solidFill>
                            <a:srgbClr val="000000"/>
                          </a:solidFill>
                          <a:effectLst/>
                          <a:latin typeface="Noto Sans" panose="020B0502040504020204"/>
                          <a:ea typeface="宋体" panose="02010600030101010101" pitchFamily="2" charset="-122"/>
                        </a:rPr>
                        <a:t>MasterBox</a:t>
                      </a:r>
                      <a:r>
                        <a:rPr lang="en-US" altLang="zh-TW" sz="800" b="1" i="0" u="none" strike="noStrike" baseline="0" dirty="0">
                          <a:solidFill>
                            <a:srgbClr val="000000"/>
                          </a:solidFill>
                          <a:effectLst/>
                          <a:latin typeface="Noto Sans" panose="020B0502040504020204"/>
                          <a:ea typeface="宋体" panose="02010600030101010101" pitchFamily="2" charset="-122"/>
                        </a:rPr>
                        <a:t> 600 </a:t>
                      </a:r>
                      <a:r>
                        <a:rPr lang="en-US" altLang="zh-CN" sz="800" b="1" i="0" u="none" strike="noStrike" baseline="0" dirty="0">
                          <a:solidFill>
                            <a:srgbClr val="000000"/>
                          </a:solidFill>
                          <a:effectLst/>
                          <a:latin typeface="Noto Sans" panose="020B0502040504020204"/>
                          <a:ea typeface="宋体" panose="02010600030101010101" pitchFamily="2" charset="-122"/>
                        </a:rPr>
                        <a:t>White Lite</a:t>
                      </a:r>
                      <a:endParaRPr lang="en-US" altLang="zh-TW" sz="800" b="1" i="0" u="none" strike="noStrike" dirty="0">
                        <a:solidFill>
                          <a:srgbClr val="000000"/>
                        </a:solidFill>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055264"/>
                  </a:ext>
                </a:extLst>
              </a:tr>
              <a:tr h="225602">
                <a:tc gridSpan="2">
                  <a:txBody>
                    <a:bodyPr/>
                    <a:lstStyle/>
                    <a:p>
                      <a:pPr algn="l" rtl="0" fontAlgn="ctr"/>
                      <a:r>
                        <a:rPr lang="en-US" sz="800" b="1" i="0" u="none" strike="noStrike" dirty="0">
                          <a:solidFill>
                            <a:srgbClr val="000000"/>
                          </a:solidFill>
                          <a:effectLst/>
                          <a:latin typeface="Noto Sans" panose="020B0502040504020204"/>
                          <a:ea typeface="宋体" panose="02010600030101010101" pitchFamily="2" charset="-122"/>
                        </a:rPr>
                        <a:t> Product Number</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tc>
                  <a:txBody>
                    <a:bodyPr/>
                    <a:lstStyle/>
                    <a:p>
                      <a:pPr marL="0" marR="0" lvl="0" indent="0" algn="ctr" defTabSz="99569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Noto Sans" panose="020B0502040504020204"/>
                          <a:ea typeface="宋体" panose="02010600030101010101" pitchFamily="2" charset="-122"/>
                        </a:rPr>
                        <a:t>MB600</a:t>
                      </a:r>
                      <a:r>
                        <a:rPr lang="en-US" altLang="zh-CN" sz="800" b="0" i="0" u="none" strike="noStrike" dirty="0">
                          <a:solidFill>
                            <a:srgbClr val="000000"/>
                          </a:solidFill>
                          <a:effectLst/>
                          <a:latin typeface="Noto Sans" panose="020B0502040504020204"/>
                          <a:ea typeface="宋体" panose="02010600030101010101" pitchFamily="2" charset="-122"/>
                        </a:rPr>
                        <a:t>L</a:t>
                      </a:r>
                      <a:r>
                        <a:rPr lang="en-US" altLang="zh-TW" sz="800" b="0" i="0" u="none" strike="noStrike" dirty="0">
                          <a:solidFill>
                            <a:srgbClr val="000000"/>
                          </a:solidFill>
                          <a:effectLst/>
                          <a:latin typeface="Noto Sans" panose="020B0502040504020204"/>
                          <a:ea typeface="宋体" panose="02010600030101010101" pitchFamily="2" charset="-122"/>
                        </a:rPr>
                        <a:t>-KGNN-S00</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99569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Noto Sans" panose="020B0502040504020204"/>
                          <a:ea typeface="宋体" panose="02010600030101010101" pitchFamily="2" charset="-122"/>
                        </a:rPr>
                        <a:t>MB600</a:t>
                      </a:r>
                      <a:r>
                        <a:rPr lang="en-US" altLang="zh-CN" sz="800" b="0" i="0" u="none" strike="noStrike" dirty="0">
                          <a:solidFill>
                            <a:srgbClr val="000000"/>
                          </a:solidFill>
                          <a:effectLst/>
                          <a:latin typeface="Noto Sans" panose="020B0502040504020204"/>
                          <a:ea typeface="宋体" panose="02010600030101010101" pitchFamily="2" charset="-122"/>
                        </a:rPr>
                        <a:t>L</a:t>
                      </a:r>
                      <a:r>
                        <a:rPr lang="en-US" altLang="zh-TW" sz="800" b="0" i="0" u="none" strike="noStrike" dirty="0">
                          <a:solidFill>
                            <a:srgbClr val="000000"/>
                          </a:solidFill>
                          <a:effectLst/>
                          <a:latin typeface="Noto Sans" panose="020B0502040504020204"/>
                          <a:ea typeface="宋体" panose="02010600030101010101" pitchFamily="2" charset="-122"/>
                        </a:rPr>
                        <a:t>-</a:t>
                      </a:r>
                      <a:r>
                        <a:rPr lang="en-US" altLang="zh-CN" sz="800" b="0" i="0" u="none" strike="noStrike" dirty="0">
                          <a:solidFill>
                            <a:srgbClr val="000000"/>
                          </a:solidFill>
                          <a:effectLst/>
                          <a:latin typeface="Noto Sans" panose="020B0502040504020204"/>
                          <a:ea typeface="宋体" panose="02010600030101010101" pitchFamily="2" charset="-122"/>
                        </a:rPr>
                        <a:t>W</a:t>
                      </a:r>
                      <a:r>
                        <a:rPr lang="en-US" altLang="zh-TW" sz="800" b="0" i="0" u="none" strike="noStrike" dirty="0">
                          <a:solidFill>
                            <a:srgbClr val="000000"/>
                          </a:solidFill>
                          <a:effectLst/>
                          <a:latin typeface="Noto Sans" panose="020B0502040504020204"/>
                          <a:ea typeface="宋体" panose="02010600030101010101" pitchFamily="2" charset="-122"/>
                        </a:rPr>
                        <a:t>GNN-S00</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557565669"/>
                  </a:ext>
                </a:extLst>
              </a:tr>
              <a:tr h="225602">
                <a:tc gridSpan="2">
                  <a:txBody>
                    <a:bodyPr/>
                    <a:lstStyle/>
                    <a:p>
                      <a:pPr algn="l" rtl="0" fontAlgn="ctr"/>
                      <a:r>
                        <a:rPr lang="en-US" sz="800" b="1" i="0" u="none" strike="noStrike" dirty="0">
                          <a:solidFill>
                            <a:srgbClr val="000000"/>
                          </a:solidFill>
                          <a:effectLst/>
                          <a:latin typeface="Noto Sans" panose="020B0502040504020204"/>
                          <a:ea typeface="宋体" panose="02010600030101010101" pitchFamily="2" charset="-122"/>
                        </a:rPr>
                        <a:t> Exterior Color</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0" marR="0" lvl="0" indent="0" algn="ctr" defTabSz="99569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Noto Sans" panose="020B0502040504020204"/>
                          <a:ea typeface="宋体" panose="02010600030101010101" pitchFamily="2" charset="-122"/>
                        </a:rPr>
                        <a:t>Black</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800" b="0" i="0" u="none" strike="noStrike" dirty="0">
                          <a:solidFill>
                            <a:srgbClr val="000000"/>
                          </a:solidFill>
                          <a:effectLst/>
                          <a:latin typeface="Noto Sans" panose="020B0502040504020204"/>
                          <a:ea typeface="宋体" panose="02010600030101010101" pitchFamily="2" charset="-122"/>
                        </a:rPr>
                        <a:t>White</a:t>
                      </a:r>
                      <a:endParaRPr lang="en-US" sz="800" b="0" i="0" u="none" strike="noStrike" dirty="0">
                        <a:solidFill>
                          <a:srgbClr val="000000"/>
                        </a:solidFill>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4678833"/>
                  </a:ext>
                </a:extLst>
              </a:tr>
              <a:tr h="225602">
                <a:tc rowSpan="2">
                  <a:txBody>
                    <a:bodyPr/>
                    <a:lstStyle/>
                    <a:p>
                      <a:pPr algn="l" rtl="0" fontAlgn="ctr"/>
                      <a:r>
                        <a:rPr lang="en-US" sz="800" b="1" i="0" u="none" strike="noStrike" dirty="0">
                          <a:effectLst/>
                          <a:latin typeface="Noto Sans" panose="020B0502040504020204"/>
                          <a:ea typeface="宋体" panose="02010600030101010101" pitchFamily="2" charset="-122"/>
                        </a:rPr>
                        <a:t> Materials</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800" b="1" i="0" u="none" strike="noStrike" dirty="0">
                          <a:effectLst/>
                          <a:latin typeface="Noto Sans" panose="020B0502040504020204"/>
                          <a:ea typeface="宋体" panose="02010600030101010101" pitchFamily="2" charset="-122"/>
                        </a:rPr>
                        <a:t> Exterior</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Steel, Plastic</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1033262835"/>
                  </a:ext>
                </a:extLst>
              </a:tr>
              <a:tr h="225602">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Side Panel</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Tempered </a:t>
                      </a:r>
                      <a:r>
                        <a:rPr lang="en-US" altLang="zh-CN" sz="800" b="0" i="0" u="none" strike="noStrike" dirty="0">
                          <a:effectLst/>
                          <a:latin typeface="Noto Sans" panose="020B0502040504020204"/>
                          <a:ea typeface="宋体" panose="02010600030101010101" pitchFamily="2" charset="-122"/>
                        </a:rPr>
                        <a:t>G</a:t>
                      </a:r>
                      <a:r>
                        <a:rPr lang="en-US" sz="800" b="0" i="0" u="none" strike="noStrike" dirty="0">
                          <a:effectLst/>
                          <a:latin typeface="Noto Sans" panose="020B0502040504020204"/>
                          <a:ea typeface="宋体" panose="02010600030101010101" pitchFamily="2" charset="-122"/>
                        </a:rPr>
                        <a:t>lass</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79914745"/>
                  </a:ext>
                </a:extLst>
              </a:tr>
              <a:tr h="225602">
                <a:tc rowSpan="2">
                  <a:txBody>
                    <a:bodyPr/>
                    <a:lstStyle/>
                    <a:p>
                      <a:pPr marL="0" marR="0" lvl="0" indent="0" algn="l" defTabSz="995690" rtl="0" eaLnBrk="1" fontAlgn="ctr" latinLnBrk="0" hangingPunct="1">
                        <a:lnSpc>
                          <a:spcPct val="100000"/>
                        </a:lnSpc>
                        <a:spcBef>
                          <a:spcPts val="0"/>
                        </a:spcBef>
                        <a:spcAft>
                          <a:spcPts val="0"/>
                        </a:spcAft>
                        <a:buClrTx/>
                        <a:buSzTx/>
                        <a:buFontTx/>
                        <a:buNone/>
                        <a:tabLst/>
                        <a:defRPr/>
                      </a:pPr>
                      <a:r>
                        <a:rPr lang="en-US" sz="800" b="1" i="0" u="none" strike="noStrike" dirty="0">
                          <a:effectLst/>
                          <a:latin typeface="Noto Sans" panose="020B0502040504020204"/>
                          <a:ea typeface="宋体" panose="02010600030101010101" pitchFamily="2" charset="-122"/>
                        </a:rPr>
                        <a:t> Dimensions</a:t>
                      </a:r>
                      <a:r>
                        <a:rPr lang="en-US" altLang="zh-TW" sz="800" b="1" i="0" u="none" strike="noStrike" dirty="0">
                          <a:effectLst/>
                          <a:latin typeface="Noto Sans" panose="020B0502040504020204"/>
                          <a:ea typeface="宋体" panose="02010600030101010101" pitchFamily="2" charset="-122"/>
                        </a:rPr>
                        <a:t> </a:t>
                      </a:r>
                    </a:p>
                    <a:p>
                      <a:pPr marL="0" marR="0" lvl="0" indent="0" algn="l" defTabSz="995690" rtl="0" eaLnBrk="1" fontAlgn="ctr" latinLnBrk="0" hangingPunct="1">
                        <a:lnSpc>
                          <a:spcPct val="100000"/>
                        </a:lnSpc>
                        <a:spcBef>
                          <a:spcPts val="0"/>
                        </a:spcBef>
                        <a:spcAft>
                          <a:spcPts val="0"/>
                        </a:spcAft>
                        <a:buClrTx/>
                        <a:buSzTx/>
                        <a:buFontTx/>
                        <a:buNone/>
                        <a:tabLst/>
                        <a:defRPr/>
                      </a:pPr>
                      <a:r>
                        <a:rPr lang="en-US" altLang="zh-TW" sz="800" b="1" i="0" u="none" strike="noStrike" dirty="0">
                          <a:effectLst/>
                          <a:latin typeface="Noto Sans" panose="020B0502040504020204"/>
                          <a:ea typeface="宋体" panose="02010600030101010101" pitchFamily="2" charset="-122"/>
                        </a:rPr>
                        <a:t> </a:t>
                      </a:r>
                      <a:r>
                        <a:rPr lang="pl-PL" altLang="zh-TW" sz="800" b="1" i="0" u="none" strike="noStrike" dirty="0">
                          <a:effectLst/>
                          <a:latin typeface="+mn-lt"/>
                          <a:ea typeface="宋体" panose="02010600030101010101" pitchFamily="2" charset="-122"/>
                        </a:rPr>
                        <a:t>(L x W x H)</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effectLst/>
                          <a:latin typeface="Noto Sans" panose="020B0502040504020204"/>
                          <a:ea typeface="宋体" panose="02010600030101010101" pitchFamily="2" charset="-122"/>
                        </a:rPr>
                        <a:t> Incl. Protrusions</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474mm x 230mm x 481mm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907406323"/>
                  </a:ext>
                </a:extLst>
              </a:tr>
              <a:tr h="225602">
                <a:tc vMerge="1">
                  <a:txBody>
                    <a:bodyPr/>
                    <a:lstStyle/>
                    <a:p>
                      <a:pPr algn="l" rtl="0" fontAlgn="ctr"/>
                      <a:endParaRPr lang="pl-PL" sz="800" b="0" i="0" u="none" strike="noStrike" dirty="0">
                        <a:effectLst/>
                        <a:latin typeface="+mn-lt"/>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effectLst/>
                          <a:latin typeface="Noto Sans" panose="020B0502040504020204"/>
                          <a:ea typeface="宋体" panose="02010600030101010101" pitchFamily="2" charset="-122"/>
                        </a:rPr>
                        <a:t> Excl. Protrusions</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465mm x 230mm x 465mm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219450604"/>
                  </a:ext>
                </a:extLst>
              </a:tr>
              <a:tr h="225602">
                <a:tc gridSpan="2">
                  <a:txBody>
                    <a:bodyPr/>
                    <a:lstStyle/>
                    <a:p>
                      <a:pPr algn="l" rtl="0" fontAlgn="ctr"/>
                      <a:r>
                        <a:rPr lang="en-US" sz="800" b="1" i="0" u="none" strike="noStrike" dirty="0">
                          <a:effectLst/>
                          <a:latin typeface="Noto Sans" panose="020B0502040504020204"/>
                          <a:ea typeface="宋体" panose="02010600030101010101" pitchFamily="2" charset="-122"/>
                        </a:rPr>
                        <a:t> Volume (Liters Incl. Protrusions)</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49.73</a:t>
                      </a:r>
                      <a:r>
                        <a:rPr lang="en-US" sz="800" b="0" i="0" u="none" strike="noStrike" baseline="0" dirty="0">
                          <a:effectLst/>
                          <a:latin typeface="Noto Sans" panose="020B0502040504020204"/>
                          <a:ea typeface="宋体" panose="02010600030101010101" pitchFamily="2" charset="-122"/>
                        </a:rPr>
                        <a:t> </a:t>
                      </a:r>
                      <a:r>
                        <a:rPr lang="en-US" sz="800" b="0" i="0" u="none" strike="noStrike" dirty="0">
                          <a:effectLst/>
                          <a:latin typeface="Noto Sans" panose="020B0502040504020204"/>
                          <a:ea typeface="宋体" panose="02010600030101010101" pitchFamily="2" charset="-122"/>
                        </a:rPr>
                        <a:t>L</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3333057910"/>
                  </a:ext>
                </a:extLst>
              </a:tr>
              <a:tr h="225602">
                <a:tc gridSpan="2">
                  <a:txBody>
                    <a:bodyPr/>
                    <a:lstStyle/>
                    <a:p>
                      <a:pPr algn="l" rtl="0" fontAlgn="ctr"/>
                      <a:r>
                        <a:rPr lang="en-US" sz="800" b="1" i="0" u="none" strike="noStrike" dirty="0">
                          <a:effectLst/>
                          <a:latin typeface="Noto Sans" panose="020B0502040504020204"/>
                          <a:ea typeface="宋体" panose="02010600030101010101" pitchFamily="2" charset="-122"/>
                        </a:rPr>
                        <a:t> Motherboard Support</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marL="0" marR="0" lvl="0" indent="0" algn="l" defTabSz="995690" rtl="0" eaLnBrk="1" fontAlgn="ctr" latinLnBrk="0" hangingPunct="1">
                        <a:lnSpc>
                          <a:spcPct val="100000"/>
                        </a:lnSpc>
                        <a:spcBef>
                          <a:spcPts val="0"/>
                        </a:spcBef>
                        <a:spcAft>
                          <a:spcPts val="0"/>
                        </a:spcAft>
                        <a:buClrTx/>
                        <a:buSzTx/>
                        <a:buFontTx/>
                        <a:buNone/>
                        <a:tabLst/>
                        <a:defRPr/>
                      </a:pPr>
                      <a:r>
                        <a:rPr lang="en-US" sz="800" b="0" i="0" u="none" strike="noStrike">
                          <a:effectLst/>
                          <a:latin typeface="Noto Sans" panose="020B0502040504020204"/>
                          <a:ea typeface="宋体" panose="02010600030101010101" pitchFamily="2" charset="-122"/>
                        </a:rPr>
                        <a:t> </a:t>
                      </a:r>
                      <a:r>
                        <a:rPr lang="en-US" altLang="zh-TW" sz="800" b="0" i="0" u="none" strike="noStrike">
                          <a:effectLst/>
                          <a:latin typeface="Noto Sans" panose="020B0502040504020204"/>
                          <a:ea typeface="宋体" panose="02010600030101010101" pitchFamily="2" charset="-122"/>
                        </a:rPr>
                        <a:t> ITX / Micro ATX / ATX (Supporting Back-connector Motherboard) / E-ATX (*up to 12"x10.9"/ 30.5cmx27.7cm motherboards, may impact cable management)</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2915292552"/>
                  </a:ext>
                </a:extLst>
              </a:tr>
              <a:tr h="225602">
                <a:tc gridSpan="2">
                  <a:txBody>
                    <a:bodyPr/>
                    <a:lstStyle/>
                    <a:p>
                      <a:pPr algn="l" rtl="0" fontAlgn="ctr"/>
                      <a:r>
                        <a:rPr lang="en-US" sz="800" b="1" i="0" u="none" strike="noStrike" dirty="0">
                          <a:effectLst/>
                          <a:latin typeface="Noto Sans" panose="020B0502040504020204"/>
                          <a:ea typeface="宋体" panose="02010600030101010101" pitchFamily="2" charset="-122"/>
                        </a:rPr>
                        <a:t> Expansion Slots</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tc gridSpan="2">
                  <a:txBody>
                    <a:bodyPr/>
                    <a:lstStyle/>
                    <a:p>
                      <a:pPr algn="l" rtl="0" fontAlgn="ctr"/>
                      <a:r>
                        <a:rPr lang="en-US" altLang="zh-TW" sz="800" b="0" i="0" u="none" strike="noStrike" dirty="0">
                          <a:effectLst/>
                          <a:latin typeface="Noto Sans" panose="020B0502040504020204"/>
                          <a:ea typeface="宋体" panose="02010600030101010101" pitchFamily="2" charset="-122"/>
                        </a:rPr>
                        <a:t> 7</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3382064348"/>
                  </a:ext>
                </a:extLst>
              </a:tr>
              <a:tr h="225602">
                <a:tc rowSpan="3">
                  <a:txBody>
                    <a:bodyPr/>
                    <a:lstStyle/>
                    <a:p>
                      <a:pPr algn="l" rtl="0" fontAlgn="ctr"/>
                      <a:r>
                        <a:rPr lang="en-US" sz="800" b="1" i="0" u="none" strike="noStrike" dirty="0">
                          <a:effectLst/>
                          <a:latin typeface="Noto Sans" panose="020B0502040504020204"/>
                          <a:ea typeface="宋体" panose="02010600030101010101" pitchFamily="2" charset="-122"/>
                        </a:rPr>
                        <a:t> Drive Bays</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effectLst/>
                          <a:latin typeface="Noto Sans" panose="020B0502040504020204"/>
                          <a:ea typeface="宋体" panose="02010600030101010101" pitchFamily="2" charset="-122"/>
                        </a:rPr>
                        <a:t> 5.25“ ODD</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N/A</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78750483"/>
                  </a:ext>
                </a:extLst>
              </a:tr>
              <a:tr h="225602">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3.5” HDD</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altLang="zh-TW" sz="800" b="0" i="0" u="none" strike="noStrike" dirty="0">
                          <a:effectLst/>
                          <a:latin typeface="Noto Sans" panose="020B0502040504020204"/>
                          <a:ea typeface="宋体" panose="02010600030101010101" pitchFamily="2" charset="-122"/>
                        </a:rPr>
                        <a:t> 2</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847667286"/>
                  </a:ext>
                </a:extLst>
              </a:tr>
              <a:tr h="225602">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2.5” SSD</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altLang="zh-TW" sz="800" b="0" i="0" u="none" strike="noStrike" dirty="0">
                          <a:effectLst/>
                          <a:latin typeface="Noto Sans" panose="020B0502040504020204"/>
                          <a:ea typeface="宋体" panose="02010600030101010101" pitchFamily="2" charset="-122"/>
                        </a:rPr>
                        <a:t> 2 (Max.6)</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2409510017"/>
                  </a:ext>
                </a:extLst>
              </a:tr>
              <a:tr h="225602">
                <a:tc rowSpan="2">
                  <a:txBody>
                    <a:bodyPr/>
                    <a:lstStyle/>
                    <a:p>
                      <a:pPr algn="l" rtl="0" fontAlgn="ctr"/>
                      <a:r>
                        <a:rPr lang="en-US" sz="800" b="1" i="0" u="none" strike="noStrike" dirty="0">
                          <a:effectLst/>
                          <a:latin typeface="Noto Sans" panose="020B0502040504020204"/>
                          <a:ea typeface="宋体" panose="02010600030101010101" pitchFamily="2" charset="-122"/>
                        </a:rPr>
                        <a:t> I/O Panel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800" b="1" i="0" u="none" strike="noStrike" dirty="0">
                          <a:effectLst/>
                          <a:latin typeface="Noto Sans" panose="020B0502040504020204"/>
                          <a:ea typeface="宋体" panose="02010600030101010101" pitchFamily="2" charset="-122"/>
                        </a:rPr>
                        <a:t> USB Ports</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b="0" dirty="0">
                          <a:solidFill>
                            <a:schemeClr val="tx1"/>
                          </a:solidFill>
                          <a:latin typeface="Noto Sans" panose="020B0502040504020204"/>
                          <a:ea typeface="+mn-ea"/>
                        </a:rPr>
                        <a:t> 1x</a:t>
                      </a:r>
                      <a:r>
                        <a:rPr lang="en-US" altLang="zh-TW" sz="800" b="0" baseline="0" dirty="0">
                          <a:solidFill>
                            <a:schemeClr val="tx1"/>
                          </a:solidFill>
                          <a:latin typeface="Noto Sans" panose="020B0502040504020204"/>
                          <a:ea typeface="+mn-ea"/>
                        </a:rPr>
                        <a:t> </a:t>
                      </a:r>
                      <a:r>
                        <a:rPr lang="en-US" altLang="zh-TW" sz="800" b="0" dirty="0">
                          <a:solidFill>
                            <a:schemeClr val="tx1"/>
                          </a:solidFill>
                          <a:latin typeface="Noto Sans" panose="020B0502040504020204"/>
                          <a:ea typeface="+mn-ea"/>
                        </a:rPr>
                        <a:t>USB 3.2 Gen1 Type </a:t>
                      </a:r>
                      <a:r>
                        <a:rPr lang="en-US" altLang="zh-CN" sz="800" b="0" dirty="0">
                          <a:solidFill>
                            <a:schemeClr val="tx1"/>
                          </a:solidFill>
                          <a:latin typeface="Noto Sans" panose="020B0502040504020204"/>
                          <a:ea typeface="+mn-ea"/>
                        </a:rPr>
                        <a:t>A</a:t>
                      </a:r>
                      <a:r>
                        <a:rPr lang="en-US" altLang="zh-TW" sz="800" b="0" dirty="0">
                          <a:solidFill>
                            <a:schemeClr val="tx1"/>
                          </a:solidFill>
                          <a:latin typeface="Noto Sans" panose="020B0502040504020204"/>
                          <a:ea typeface="+mn-ea"/>
                        </a:rPr>
                        <a:t>, 1x USB 3.2 Gen1 Type C</a:t>
                      </a:r>
                      <a:endParaRPr lang="zh-TW" altLang="en-US" sz="800" b="0" dirty="0">
                        <a:solidFill>
                          <a:schemeClr val="tx1"/>
                        </a:solidFill>
                        <a:latin typeface="Noto Sans" panose="020B0502040504020204"/>
                        <a:ea typeface="+mn-ea"/>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3382988270"/>
                  </a:ext>
                </a:extLst>
              </a:tr>
              <a:tr h="225602">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Audio In / Out</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marL="0" marR="0" lvl="0" indent="0" algn="l" defTabSz="995690" rtl="0" eaLnBrk="1" fontAlgn="ctr" latinLnBrk="0" hangingPunct="1">
                        <a:lnSpc>
                          <a:spcPct val="100000"/>
                        </a:lnSpc>
                        <a:spcBef>
                          <a:spcPts val="0"/>
                        </a:spcBef>
                        <a:spcAft>
                          <a:spcPts val="0"/>
                        </a:spcAft>
                        <a:buClrTx/>
                        <a:buSzTx/>
                        <a:buFontTx/>
                        <a:buNone/>
                        <a:tabLst/>
                        <a:defRPr/>
                      </a:pPr>
                      <a:r>
                        <a:rPr lang="en-US" altLang="zh-TW" sz="800" b="0" dirty="0">
                          <a:solidFill>
                            <a:schemeClr val="tx1"/>
                          </a:solidFill>
                          <a:latin typeface="Noto Sans" panose="020B0502040504020204"/>
                          <a:ea typeface="+mn-ea"/>
                        </a:rPr>
                        <a:t> 1x 3.5mm</a:t>
                      </a:r>
                      <a:r>
                        <a:rPr lang="en-US" altLang="zh-TW" sz="800" b="1" dirty="0">
                          <a:solidFill>
                            <a:schemeClr val="tx1"/>
                          </a:solidFill>
                          <a:latin typeface="Noto Sans" panose="020B0502040504020204"/>
                          <a:ea typeface="+mn-ea"/>
                        </a:rPr>
                        <a:t> </a:t>
                      </a:r>
                      <a:r>
                        <a:rPr lang="en-US" altLang="zh-TW" sz="800" b="0" dirty="0">
                          <a:solidFill>
                            <a:schemeClr val="tx1"/>
                          </a:solidFill>
                          <a:latin typeface="Noto Sans" panose="020B0502040504020204"/>
                          <a:ea typeface="+mn-ea"/>
                        </a:rPr>
                        <a:t>Combo</a:t>
                      </a:r>
                      <a:endParaRPr lang="zh-TW" altLang="en-US" sz="800" b="0" dirty="0">
                        <a:solidFill>
                          <a:schemeClr val="tx1"/>
                        </a:solidFill>
                        <a:latin typeface="Noto Sans" panose="020B0502040504020204"/>
                        <a:ea typeface="+mn-ea"/>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3697038099"/>
                  </a:ext>
                </a:extLst>
              </a:tr>
              <a:tr h="225602">
                <a:tc rowSpan="2">
                  <a:txBody>
                    <a:bodyPr/>
                    <a:lstStyle/>
                    <a:p>
                      <a:pPr algn="l" rtl="0" fontAlgn="ctr"/>
                      <a:r>
                        <a:rPr lang="en-US" sz="800" b="1" i="0" u="none" strike="noStrike" dirty="0">
                          <a:effectLst/>
                          <a:latin typeface="Noto Sans" panose="020B0502040504020204"/>
                          <a:ea typeface="宋体" panose="02010600030101010101" pitchFamily="2" charset="-122"/>
                        </a:rPr>
                        <a:t> Pre-installed Fan(s)</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800" b="1" i="0" u="none" strike="noStrike" dirty="0">
                          <a:effectLst/>
                          <a:latin typeface="Noto Sans" panose="020B0502040504020204"/>
                          <a:ea typeface="宋体" panose="02010600030101010101" pitchFamily="2" charset="-122"/>
                        </a:rPr>
                        <a:t> Front</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en-US" altLang="zh-TW" sz="800" b="0" i="0" u="none" strike="noStrike" kern="1200" dirty="0">
                          <a:solidFill>
                            <a:schemeClr val="tx1"/>
                          </a:solidFill>
                          <a:effectLst/>
                          <a:latin typeface="Noto Sans" panose="020B0502040504020204"/>
                          <a:ea typeface="宋体" panose="02010600030101010101" pitchFamily="2" charset="-122"/>
                          <a:cs typeface="+mn-cs"/>
                        </a:rPr>
                        <a:t> </a:t>
                      </a:r>
                      <a:r>
                        <a:rPr lang="en-US" altLang="zh-CN" sz="800" b="0" i="0" u="none" strike="noStrike" kern="1200" dirty="0">
                          <a:solidFill>
                            <a:schemeClr val="tx1"/>
                          </a:solidFill>
                          <a:effectLst/>
                          <a:latin typeface="Noto Sans" panose="020B0502040504020204"/>
                          <a:ea typeface="宋体" panose="02010600030101010101" pitchFamily="2" charset="-122"/>
                          <a:cs typeface="+mn-cs"/>
                        </a:rPr>
                        <a:t>N/A</a:t>
                      </a:r>
                      <a:endParaRPr lang="en-US" altLang="zh-TW" sz="800" b="0" i="0" u="none" strike="noStrike" kern="1200" dirty="0">
                        <a:solidFill>
                          <a:schemeClr val="tx1"/>
                        </a:solidFill>
                        <a:effectLst/>
                        <a:latin typeface="Noto Sans" panose="020B0502040504020204"/>
                        <a:ea typeface="宋体" panose="02010600030101010101" pitchFamily="2" charset="-122"/>
                        <a:cs typeface="+mn-cs"/>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1419890304"/>
                  </a:ext>
                </a:extLst>
              </a:tr>
              <a:tr h="225602">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Rear</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marL="0" marR="0" lvl="0" indent="0" algn="l" defTabSz="995690" rtl="0" eaLnBrk="1" fontAlgn="ctr" latinLnBrk="0" hangingPunct="1">
                        <a:lnSpc>
                          <a:spcPct val="100000"/>
                        </a:lnSpc>
                        <a:spcBef>
                          <a:spcPts val="0"/>
                        </a:spcBef>
                        <a:spcAft>
                          <a:spcPts val="0"/>
                        </a:spcAft>
                        <a:buClrTx/>
                        <a:buSzTx/>
                        <a:buFontTx/>
                        <a:buNone/>
                        <a:tabLst/>
                        <a:defRPr/>
                      </a:pPr>
                      <a:r>
                        <a:rPr lang="en-US" altLang="zh-TW" sz="800" b="0" i="0" u="none" strike="noStrike" kern="1200" dirty="0">
                          <a:solidFill>
                            <a:schemeClr val="tx1"/>
                          </a:solidFill>
                          <a:effectLst/>
                          <a:latin typeface="Noto Sans" panose="020B0502040504020204"/>
                          <a:ea typeface="宋体" panose="02010600030101010101" pitchFamily="2" charset="-122"/>
                          <a:cs typeface="+mn-cs"/>
                        </a:rPr>
                        <a:t> N/A</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1971347585"/>
                  </a:ext>
                </a:extLst>
              </a:tr>
              <a:tr h="225602">
                <a:tc rowSpan="3">
                  <a:txBody>
                    <a:bodyPr/>
                    <a:lstStyle/>
                    <a:p>
                      <a:pPr algn="l" rtl="0" fontAlgn="ctr"/>
                      <a:r>
                        <a:rPr lang="en-US" sz="800" b="1" i="0" u="none" strike="noStrike" dirty="0">
                          <a:effectLst/>
                          <a:latin typeface="Noto Sans" panose="020B0502040504020204"/>
                          <a:ea typeface="宋体" panose="02010600030101010101" pitchFamily="2" charset="-122"/>
                        </a:rPr>
                        <a:t> Fan Support</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effectLst/>
                          <a:latin typeface="Noto Sans" panose="020B0502040504020204"/>
                          <a:ea typeface="宋体" panose="02010600030101010101" pitchFamily="2" charset="-122"/>
                        </a:rPr>
                        <a:t> Front</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r>
                        <a:rPr lang="en-US" sz="800" b="0" i="0" u="none" strike="noStrike" dirty="0">
                          <a:effectLst/>
                          <a:latin typeface="Noto Sans" panose="020B0502040504020204"/>
                          <a:ea typeface="宋体" panose="02010600030101010101" pitchFamily="2" charset="-122"/>
                        </a:rPr>
                        <a:t> 3x 120 / 3x 140mm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658989185"/>
                  </a:ext>
                </a:extLst>
              </a:tr>
              <a:tr h="225602">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Top</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r>
                        <a:rPr lang="en-US" sz="800" b="0" i="0" u="none" strike="noStrike" dirty="0">
                          <a:effectLst/>
                          <a:latin typeface="Noto Sans" panose="020B0502040504020204"/>
                          <a:ea typeface="宋体" panose="02010600030101010101" pitchFamily="2" charset="-122"/>
                        </a:rPr>
                        <a:t> 3x 120mm / 2x 140mm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234309296"/>
                  </a:ext>
                </a:extLst>
              </a:tr>
              <a:tr h="225602">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Rear</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r>
                        <a:rPr lang="en-US" sz="800" b="0" i="0" u="none" strike="noStrike" dirty="0">
                          <a:effectLst/>
                          <a:latin typeface="Noto Sans" panose="020B0502040504020204"/>
                          <a:ea typeface="宋体" panose="02010600030101010101" pitchFamily="2" charset="-122"/>
                        </a:rPr>
                        <a:t> 1x 120mm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33438825"/>
                  </a:ext>
                </a:extLst>
              </a:tr>
              <a:tr h="198260">
                <a:tc rowSpan="3">
                  <a:txBody>
                    <a:bodyPr/>
                    <a:lstStyle/>
                    <a:p>
                      <a:pPr algn="l" rtl="0" fontAlgn="ctr"/>
                      <a:r>
                        <a:rPr lang="en-US" sz="800" b="1" i="0" u="none" strike="noStrike" dirty="0">
                          <a:effectLst/>
                          <a:latin typeface="Noto Sans" panose="020B0502040504020204"/>
                          <a:ea typeface="宋体" panose="02010600030101010101" pitchFamily="2" charset="-122"/>
                        </a:rPr>
                        <a:t> Radiator Support</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800" b="1" i="0" u="none" strike="noStrike" dirty="0">
                          <a:effectLst/>
                          <a:latin typeface="Noto Sans" panose="020B0502040504020204"/>
                          <a:ea typeface="宋体" panose="02010600030101010101" pitchFamily="2" charset="-122"/>
                        </a:rPr>
                        <a:t> Front</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120/140/240/280/360/420mm (Limit: 457*140*27mm)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2113974812"/>
                  </a:ext>
                </a:extLst>
              </a:tr>
              <a:tr h="225602">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Top</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120/140/240/280/360mm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2755562250"/>
                  </a:ext>
                </a:extLst>
              </a:tr>
              <a:tr h="225602">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Rear</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120mm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2649919115"/>
                  </a:ext>
                </a:extLst>
              </a:tr>
              <a:tr h="225602">
                <a:tc rowSpan="3">
                  <a:txBody>
                    <a:bodyPr/>
                    <a:lstStyle/>
                    <a:p>
                      <a:pPr algn="l" rtl="0" fontAlgn="ctr"/>
                      <a:r>
                        <a:rPr lang="en-US" sz="800" b="1" i="0" u="none" strike="noStrike" dirty="0">
                          <a:effectLst/>
                          <a:latin typeface="Noto Sans" panose="020B0502040504020204"/>
                          <a:ea typeface="宋体" panose="02010600030101010101" pitchFamily="2" charset="-122"/>
                        </a:rPr>
                        <a:t> Clearances</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effectLst/>
                          <a:latin typeface="Noto Sans" panose="020B0502040504020204"/>
                          <a:ea typeface="宋体" panose="02010600030101010101" pitchFamily="2" charset="-122"/>
                        </a:rPr>
                        <a:t> CPU Cooler</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170 mm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931421059"/>
                  </a:ext>
                </a:extLst>
              </a:tr>
              <a:tr h="295618">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Power Supply</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a:t>
                      </a:r>
                      <a:r>
                        <a:rPr lang="pl-PL" sz="800" b="0" i="0" u="none" strike="noStrike" dirty="0">
                          <a:effectLst/>
                          <a:latin typeface="Noto Sans" panose="020B0502040504020204"/>
                          <a:ea typeface="宋体" panose="02010600030101010101" pitchFamily="2" charset="-122"/>
                        </a:rPr>
                        <a:t>170mm, </a:t>
                      </a:r>
                      <a:r>
                        <a:rPr lang="pl-PL" sz="800" b="0" i="0" u="none" strike="noStrike">
                          <a:effectLst/>
                          <a:latin typeface="Noto Sans" panose="020B0502040504020204"/>
                          <a:ea typeface="宋体" panose="02010600030101010101" pitchFamily="2" charset="-122"/>
                        </a:rPr>
                        <a:t>210mm (</a:t>
                      </a:r>
                      <a:r>
                        <a:rPr lang="pl-PL" altLang="zh-TW" sz="800" b="0" i="0" u="none" strike="noStrike">
                          <a:effectLst/>
                          <a:latin typeface="Noto Sans" panose="020B0502040504020204"/>
                          <a:ea typeface="宋体" panose="02010600030101010101" pitchFamily="2" charset="-122"/>
                        </a:rPr>
                        <a:t>w/o HDD Cage</a:t>
                      </a:r>
                      <a:r>
                        <a:rPr lang="pl-PL" sz="800" b="0" i="0" u="none" strike="noStrike">
                          <a:effectLst/>
                          <a:latin typeface="Noto Sans" panose="020B0502040504020204"/>
                          <a:ea typeface="宋体" panose="02010600030101010101" pitchFamily="2" charset="-122"/>
                        </a:rPr>
                        <a:t>)</a:t>
                      </a:r>
                      <a:endParaRPr lang="en-US" sz="800" b="0"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2779909561"/>
                  </a:ext>
                </a:extLst>
              </a:tr>
              <a:tr h="244049">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Graphics Card</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a:t>
                      </a:r>
                      <a:r>
                        <a:rPr lang="pl-PL" sz="800" b="0" i="0" u="none" strike="noStrike" dirty="0">
                          <a:effectLst/>
                          <a:latin typeface="Noto Sans" panose="020B0502040504020204"/>
                          <a:ea typeface="宋体" panose="02010600030101010101" pitchFamily="2" charset="-122"/>
                        </a:rPr>
                        <a:t>360mm, 410mm (w/o front radiator)</a:t>
                      </a:r>
                      <a:endParaRPr lang="en-US" sz="800" b="0"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2681624766"/>
                  </a:ext>
                </a:extLst>
              </a:tr>
              <a:tr h="225602">
                <a:tc>
                  <a:txBody>
                    <a:bodyPr/>
                    <a:lstStyle/>
                    <a:p>
                      <a:pPr algn="l" rtl="0" fontAlgn="ctr"/>
                      <a:r>
                        <a:rPr lang="en-US" sz="800" b="1" i="0" u="none" strike="noStrike" dirty="0">
                          <a:effectLst/>
                          <a:latin typeface="Noto Sans" panose="020B0502040504020204"/>
                          <a:ea typeface="宋体" panose="02010600030101010101" pitchFamily="2" charset="-122"/>
                        </a:rPr>
                        <a:t> Cable Routing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800" b="1" i="0" u="none" strike="noStrike" dirty="0">
                          <a:effectLst/>
                          <a:latin typeface="Noto Sans" panose="020B0502040504020204"/>
                          <a:ea typeface="宋体" panose="02010600030101010101" pitchFamily="2" charset="-122"/>
                        </a:rPr>
                        <a:t> Behind MB Tray</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33~35 mm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1286846072"/>
                  </a:ext>
                </a:extLst>
              </a:tr>
              <a:tr h="225602">
                <a:tc gridSpan="2">
                  <a:txBody>
                    <a:bodyPr/>
                    <a:lstStyle/>
                    <a:p>
                      <a:pPr algn="l" rtl="0" fontAlgn="ctr"/>
                      <a:r>
                        <a:rPr lang="en-US" sz="800" b="1" i="0" u="none" strike="noStrike" dirty="0">
                          <a:effectLst/>
                          <a:latin typeface="Noto Sans" panose="020B0502040504020204"/>
                          <a:ea typeface="宋体" panose="02010600030101010101" pitchFamily="2" charset="-122"/>
                        </a:rPr>
                        <a:t> Dust Filters</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Top/Bottom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488270951"/>
                  </a:ext>
                </a:extLst>
              </a:tr>
              <a:tr h="225602">
                <a:tc gridSpan="2">
                  <a:txBody>
                    <a:bodyPr/>
                    <a:lstStyle/>
                    <a:p>
                      <a:pPr algn="l" rtl="0" fontAlgn="ctr"/>
                      <a:r>
                        <a:rPr lang="en-US" sz="800" b="1" i="0" u="none" strike="noStrike" dirty="0">
                          <a:effectLst/>
                          <a:latin typeface="Noto Sans" panose="020B0502040504020204"/>
                          <a:ea typeface="宋体" panose="02010600030101010101" pitchFamily="2" charset="-122"/>
                        </a:rPr>
                        <a:t> Power Supply Support</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ATX</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1774618737"/>
                  </a:ext>
                </a:extLst>
              </a:tr>
              <a:tr h="225602">
                <a:tc gridSpan="2">
                  <a:txBody>
                    <a:bodyPr/>
                    <a:lstStyle/>
                    <a:p>
                      <a:pPr algn="l" rtl="0" fontAlgn="ctr"/>
                      <a:r>
                        <a:rPr lang="en-US" sz="800" b="1" i="0" u="none" strike="noStrike" dirty="0">
                          <a:effectLst/>
                          <a:latin typeface="Noto Sans" panose="020B0502040504020204"/>
                          <a:ea typeface="宋体" panose="02010600030101010101" pitchFamily="2" charset="-122"/>
                        </a:rPr>
                        <a:t> Warranty</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2 years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818766981"/>
                  </a:ext>
                </a:extLst>
              </a:tr>
            </a:tbl>
          </a:graphicData>
        </a:graphic>
      </p:graphicFrame>
    </p:spTree>
    <p:extLst>
      <p:ext uri="{BB962C8B-B14F-4D97-AF65-F5344CB8AC3E}">
        <p14:creationId xmlns:p14="http://schemas.microsoft.com/office/powerpoint/2010/main" val="13728400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09A2BFBA0A994B48BF86BF5A8ACE2C5C" ma:contentTypeVersion="12" ma:contentTypeDescription="建立新的文件。" ma:contentTypeScope="" ma:versionID="e9c0839274d6887694813f19ebe1e52b">
  <xsd:schema xmlns:xsd="http://www.w3.org/2001/XMLSchema" xmlns:xs="http://www.w3.org/2001/XMLSchema" xmlns:p="http://schemas.microsoft.com/office/2006/metadata/properties" xmlns:ns2="c3d1d589-95d1-4bbd-a987-aa0ca6417d3c" xmlns:ns3="70c9f4b2-0a6c-47df-96cf-34b21555bcf6" targetNamespace="http://schemas.microsoft.com/office/2006/metadata/properties" ma:root="true" ma:fieldsID="0d931865e6a389142459944e1d46235b" ns2:_="" ns3:_="">
    <xsd:import namespace="c3d1d589-95d1-4bbd-a987-aa0ca6417d3c"/>
    <xsd:import namespace="70c9f4b2-0a6c-47df-96cf-34b21555bc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d1d589-95d1-4bbd-a987-aa0ca6417d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8100efa1-68e3-48a8-b305-d43d0f9db10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c9f4b2-0a6c-47df-96cf-34b21555bcf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5abfcf-2c40-4237-b895-0afc6314a296}" ma:internalName="TaxCatchAll" ma:showField="CatchAllData" ma:web="70c9f4b2-0a6c-47df-96cf-34b21555bcf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用詳細資料"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DFDF62-76E5-4D1D-BA31-0EF606861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d1d589-95d1-4bbd-a987-aa0ca6417d3c"/>
    <ds:schemaRef ds:uri="70c9f4b2-0a6c-47df-96cf-34b21555bc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C25D74-F346-4F13-A84F-5DA03AF68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95486</TotalTime>
  <Words>719</Words>
  <Application>Microsoft Office PowerPoint</Application>
  <PresentationFormat>自定义</PresentationFormat>
  <Paragraphs>141</Paragraphs>
  <Slides>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vt:i4>
      </vt:variant>
    </vt:vector>
  </HeadingPairs>
  <TitlesOfParts>
    <vt:vector size="10" baseType="lpstr">
      <vt:lpstr>微軟正黑體</vt:lpstr>
      <vt:lpstr>等线</vt:lpstr>
      <vt:lpstr>Arial</vt:lpstr>
      <vt:lpstr>Calibri</vt:lpstr>
      <vt:lpstr>Noto Sans</vt:lpstr>
      <vt:lpstr>Teko SemiBold</vt:lpstr>
      <vt:lpstr>Office 佈景主題</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Shao_Lee 李宜珈</dc:creator>
  <cp:lastModifiedBy>Jack_Lyu呂順杰</cp:lastModifiedBy>
  <cp:revision>442</cp:revision>
  <dcterms:created xsi:type="dcterms:W3CDTF">2021-08-05T04:16:37Z</dcterms:created>
  <dcterms:modified xsi:type="dcterms:W3CDTF">2024-03-29T06:45:16Z</dcterms:modified>
</cp:coreProperties>
</file>